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30"/>
  </p:normalViewPr>
  <p:slideViewPr>
    <p:cSldViewPr snapToGrid="0" snapToObjects="1" showGuides="1">
      <p:cViewPr varScale="1">
        <p:scale>
          <a:sx n="93" d="100"/>
          <a:sy n="93" d="100"/>
        </p:scale>
        <p:origin x="6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77D2C-BD4D-684E-93EF-22ECB50D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C3A6C6-96E3-8146-A787-04B613A2F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B9570-273A-0D46-BDC9-E8866F70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B2FBC-7310-4B47-A9D8-5B055A9D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0997F-3FB6-E04F-9D65-EB6BC233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17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0F5AF-A144-6540-9A4B-A3A26A66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81F15F-8EA9-1248-9748-F13F76BF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481AE4-3E77-7A4E-BA0E-592CEFD9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9B9DE-C8E1-BD49-BE84-FA40F37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990B4-141F-F344-BF4A-CFCDC792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6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D07CA5-1536-3944-8FB0-B49AA6177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AE3D29-2BB7-7A4E-8005-0FCB7588B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BDC43-DCAA-8C48-8094-4970063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4114B6-0A6A-9745-A705-F09C7B6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12B02-081D-C348-9A4A-78BB1DE3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5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FCED-3292-7B45-AAD1-305A188E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71EC2-4DCA-234F-99F0-D620A9A7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03190C-B80B-E44E-90FB-6377F7D4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5EC36-A808-5048-B85E-0B686784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B1316-7552-2C4D-BD4C-7A1D5485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3EC2E-4738-0544-80C8-D583D0D8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CA3195-DE75-4142-80AC-402EC57F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9218A-ABB7-F542-AA4A-4539D66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FA3B2-26C0-1E47-9B42-301B1743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D77C0-A107-B846-B68F-57906E55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9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FD43F-2034-BC42-AA11-EE0F9E45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F768B-C6A7-9147-91F3-75A7832B2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0AC4A0-C619-9249-AD7B-AF3F21E2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DA3C27-50CF-8442-89DF-D6AB063A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62B9D8-F978-E745-A2BC-021A8E1D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65AB97-604D-5446-8D6B-7AB18F88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49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FEEB4-9969-2E4D-98CB-79FBB266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5E8A0-4281-4146-A6CB-BDD6B55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691F5D-537D-7F45-922F-87F89B5F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C6487B-58F0-FE4C-964F-DBD8B11A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2E996D-760D-DC47-9606-9A968314E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719B07-4794-6F40-AF60-689FE19D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566430-FC54-D34B-9CCF-FE9B773A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21F9F6-DD74-E948-9E9A-61035F24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5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F234A-4B2E-694F-B991-69F737D2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CCC5BD-0DB9-3641-9291-EEBBD2C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F33A59-0587-1E48-9591-11CEC19F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DE2E00-466A-6A47-A629-39CDFD27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1B4410-269A-5844-A788-619A4F2C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D9BEF-8AE5-F34F-8562-FD47579E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6D8BEF-F6C5-AA42-9194-B603298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49237-6E52-1145-A7C2-3F82C6F5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64207-2749-F643-827B-089AB6B0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241BAC-1EEB-C349-BCDD-F6B0A531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76CE1F-33DC-0C49-BE5B-1E94A987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C04B7C-688C-9D43-9B9C-11186DBB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3D3FA8-6633-474A-A177-DED55C5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AE5AD-E7B5-B540-AB41-9A1A37DB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A3128B-B695-6D4D-B38B-17EE292C5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E06964-62BE-C642-A2F9-2A51ECFF9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3599B-FA88-8F48-A7FE-762E843B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A5BE90-CB50-EC4A-A586-3E68C1CF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F0DE1E-6E8F-0343-AFB1-5A70A587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C0931B-5CB1-5741-93E0-D2BC079E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FB1284-E1C8-D143-8611-99D6E06D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5D7E8-EB45-DC41-99EB-CD3AD8E36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C3B4-E8C7-284F-981A-DC2227B29A9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130CF-0341-B245-A2CA-2DA198D21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07EB0-2947-9647-88D1-6F9C83C5E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E2EB-1732-E549-BD08-A8560615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9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0209D6E-8F02-B045-B09E-AD47A1E7E385}"/>
              </a:ext>
            </a:extLst>
          </p:cNvPr>
          <p:cNvGrpSpPr/>
          <p:nvPr/>
        </p:nvGrpSpPr>
        <p:grpSpPr>
          <a:xfrm>
            <a:off x="1853723" y="2369249"/>
            <a:ext cx="6272567" cy="1598963"/>
            <a:chOff x="371287" y="1122340"/>
            <a:chExt cx="6272567" cy="159896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1B5603A-F230-6D4C-AA49-74D56902F1B7}"/>
                </a:ext>
              </a:extLst>
            </p:cNvPr>
            <p:cNvSpPr/>
            <p:nvPr/>
          </p:nvSpPr>
          <p:spPr>
            <a:xfrm>
              <a:off x="485320" y="1284445"/>
              <a:ext cx="122413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BE3B56A-D4CD-8242-91A3-530B7280CA68}"/>
                </a:ext>
              </a:extLst>
            </p:cNvPr>
            <p:cNvCxnSpPr>
              <a:cxnSpLocks/>
            </p:cNvCxnSpPr>
            <p:nvPr/>
          </p:nvCxnSpPr>
          <p:spPr>
            <a:xfrm>
              <a:off x="701344" y="1826476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8D227F4-E3D1-8A49-9266-E465CD09D9BB}"/>
                </a:ext>
              </a:extLst>
            </p:cNvPr>
            <p:cNvCxnSpPr>
              <a:cxnSpLocks/>
            </p:cNvCxnSpPr>
            <p:nvPr/>
          </p:nvCxnSpPr>
          <p:spPr>
            <a:xfrm>
              <a:off x="917368" y="1472339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B548E49-CE30-7F42-AD5B-DBEE364B0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368" y="1466435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03FD76CF-EF2C-9D44-A5C5-AE499F8F3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3357" y="1466435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7AD05C1-92F4-C548-B2C8-CD4A99532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73357" y="1808443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6F335238-DAF6-7F41-96E3-CD41D283FC67}"/>
                </a:ext>
              </a:extLst>
            </p:cNvPr>
            <p:cNvSpPr/>
            <p:nvPr/>
          </p:nvSpPr>
          <p:spPr>
            <a:xfrm>
              <a:off x="2154246" y="1284445"/>
              <a:ext cx="792088" cy="72008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25230A-AC94-804C-9A33-94C167BF6D27}"/>
                </a:ext>
              </a:extLst>
            </p:cNvPr>
            <p:cNvSpPr txBox="1"/>
            <p:nvPr/>
          </p:nvSpPr>
          <p:spPr>
            <a:xfrm>
              <a:off x="371287" y="2159422"/>
              <a:ext cx="15121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Pulse generator</a:t>
              </a:r>
            </a:p>
            <a:p>
              <a:r>
                <a:rPr lang="en-US" altLang="ja-JP" sz="1000" dirty="0"/>
                <a:t>Agilent 81134A</a:t>
              </a:r>
              <a:endParaRPr kumimoji="1" lang="en-US" altLang="ja-JP" sz="1000" dirty="0"/>
            </a:p>
            <a:p>
              <a:r>
                <a:rPr lang="ja-JP" altLang="en-US" sz="1000"/>
                <a:t>帯域</a:t>
              </a:r>
              <a:r>
                <a:rPr lang="en-US" altLang="ja-JP" sz="1000" dirty="0"/>
                <a:t>:1.5MHz~3.35GHz</a:t>
              </a:r>
              <a:endParaRPr kumimoji="1" lang="ja-JP" altLang="en-US" sz="10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4C7C56-47E8-094E-941F-C209E9DA1DAC}"/>
                </a:ext>
              </a:extLst>
            </p:cNvPr>
            <p:cNvSpPr txBox="1"/>
            <p:nvPr/>
          </p:nvSpPr>
          <p:spPr>
            <a:xfrm>
              <a:off x="2118242" y="2166631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Attenuator</a:t>
              </a:r>
            </a:p>
            <a:p>
              <a:r>
                <a:rPr kumimoji="1" lang="en-US" altLang="ja-JP" sz="1000" dirty="0"/>
                <a:t>6dB</a:t>
              </a:r>
              <a:endParaRPr kumimoji="1" lang="ja-JP" altLang="en-US" sz="1000"/>
            </a:p>
          </p:txBody>
        </p: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601EA181-7479-E044-B217-8341DF4D1EF7}"/>
                </a:ext>
              </a:extLst>
            </p:cNvPr>
            <p:cNvSpPr/>
            <p:nvPr/>
          </p:nvSpPr>
          <p:spPr>
            <a:xfrm rot="5400000">
              <a:off x="3437636" y="1194360"/>
              <a:ext cx="1044291" cy="900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99CA74F-E211-C840-B7D9-22F6BB83BC48}"/>
                </a:ext>
              </a:extLst>
            </p:cNvPr>
            <p:cNvCxnSpPr>
              <a:stCxn id="5" idx="3"/>
              <a:endCxn id="11" idx="2"/>
            </p:cNvCxnSpPr>
            <p:nvPr/>
          </p:nvCxnSpPr>
          <p:spPr>
            <a:xfrm>
              <a:off x="1709456" y="1644485"/>
              <a:ext cx="444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6C2C787-3E38-5F43-95B7-DD90A1662CF7}"/>
                </a:ext>
              </a:extLst>
            </p:cNvPr>
            <p:cNvCxnSpPr>
              <a:stCxn id="11" idx="6"/>
              <a:endCxn id="14" idx="3"/>
            </p:cNvCxnSpPr>
            <p:nvPr/>
          </p:nvCxnSpPr>
          <p:spPr>
            <a:xfrm>
              <a:off x="2946334" y="1644485"/>
              <a:ext cx="56332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39523BD-0BD5-504A-8115-5BBE09AE4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242" y="1284445"/>
              <a:ext cx="805571" cy="732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10727C0-1CE5-054C-969C-9C4085A21C43}"/>
                </a:ext>
              </a:extLst>
            </p:cNvPr>
            <p:cNvSpPr/>
            <p:nvPr/>
          </p:nvSpPr>
          <p:spPr>
            <a:xfrm>
              <a:off x="4733792" y="1284445"/>
              <a:ext cx="11521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LD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44A2AD9-6252-A54C-80DA-C7DBFE3668BD}"/>
                </a:ext>
              </a:extLst>
            </p:cNvPr>
            <p:cNvSpPr txBox="1"/>
            <p:nvPr/>
          </p:nvSpPr>
          <p:spPr>
            <a:xfrm>
              <a:off x="3311708" y="2166631"/>
              <a:ext cx="18308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Amp.</a:t>
              </a:r>
            </a:p>
            <a:p>
              <a:r>
                <a:rPr lang="en-US" altLang="ja-JP" sz="1000" dirty="0"/>
                <a:t>ALM00110-2840FR-R</a:t>
              </a:r>
            </a:p>
            <a:p>
              <a:r>
                <a:rPr kumimoji="1" lang="ja-JP" altLang="en-US" sz="1000"/>
                <a:t>帯域</a:t>
              </a:r>
              <a:r>
                <a:rPr kumimoji="1" lang="en-US" altLang="ja-JP" sz="1000" dirty="0"/>
                <a:t>:10MHz~1GHz</a:t>
              </a:r>
              <a:endParaRPr kumimoji="1" lang="ja-JP" altLang="en-US" sz="10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4CDC778C-D678-BF4A-A89D-00F761F0558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409907" y="1644484"/>
              <a:ext cx="32388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50ED293-32A9-C04A-AA33-E2096DF70111}"/>
                </a:ext>
              </a:extLst>
            </p:cNvPr>
            <p:cNvGrpSpPr/>
            <p:nvPr/>
          </p:nvGrpSpPr>
          <p:grpSpPr>
            <a:xfrm>
              <a:off x="5997895" y="1644484"/>
              <a:ext cx="392081" cy="148704"/>
              <a:chOff x="5066277" y="2488208"/>
              <a:chExt cx="955662" cy="508744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B3CBCE34-E1D3-9248-8D7F-B50EC0F8F981}"/>
                  </a:ext>
                </a:extLst>
              </p:cNvPr>
              <p:cNvCxnSpPr/>
              <p:nvPr/>
            </p:nvCxnSpPr>
            <p:spPr>
              <a:xfrm flipV="1">
                <a:off x="5066277" y="2492896"/>
                <a:ext cx="369819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21B3DDE7-8208-334A-990B-A0A9CA216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096" y="2492896"/>
                <a:ext cx="216024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F6542E6A-772E-2340-86B3-DBA008D72D84}"/>
                  </a:ext>
                </a:extLst>
              </p:cNvPr>
              <p:cNvCxnSpPr/>
              <p:nvPr/>
            </p:nvCxnSpPr>
            <p:spPr>
              <a:xfrm flipV="1">
                <a:off x="5652120" y="2488208"/>
                <a:ext cx="369819" cy="504056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B48D2B2-DFAF-6F4D-97B8-D111BE3C558E}"/>
                </a:ext>
              </a:extLst>
            </p:cNvPr>
            <p:cNvSpPr txBox="1"/>
            <p:nvPr/>
          </p:nvSpPr>
          <p:spPr>
            <a:xfrm>
              <a:off x="4812985" y="2167305"/>
              <a:ext cx="18308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S</a:t>
              </a:r>
              <a:r>
                <a:rPr kumimoji="1" lang="en-US" altLang="ja-JP" sz="1000" dirty="0"/>
                <a:t>ample</a:t>
              </a:r>
            </a:p>
            <a:p>
              <a:r>
                <a:rPr kumimoji="1" lang="en-US" altLang="ja-JP" sz="1000" dirty="0" err="1"/>
                <a:t>InGaAs</a:t>
              </a:r>
              <a:r>
                <a:rPr kumimoji="1" lang="en-US" altLang="ja-JP" sz="1000" dirty="0"/>
                <a:t>/GaAs MQW</a:t>
              </a:r>
            </a:p>
            <a:p>
              <a:r>
                <a:rPr lang="en-US" altLang="ja-JP" sz="1000" dirty="0"/>
                <a:t>L=300um w=1.5um</a:t>
              </a:r>
              <a:endParaRPr kumimoji="1" lang="ja-JP" altLang="en-US" sz="1000"/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C3B57E-22E4-C944-8CFF-56304167E22A}"/>
              </a:ext>
            </a:extLst>
          </p:cNvPr>
          <p:cNvSpPr/>
          <p:nvPr/>
        </p:nvSpPr>
        <p:spPr>
          <a:xfrm>
            <a:off x="7918178" y="2499125"/>
            <a:ext cx="2222938" cy="86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光パワーメーター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</cp:revision>
  <dcterms:created xsi:type="dcterms:W3CDTF">2018-12-01T08:40:24Z</dcterms:created>
  <dcterms:modified xsi:type="dcterms:W3CDTF">2018-12-01T08:41:50Z</dcterms:modified>
</cp:coreProperties>
</file>