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FE2CA24-2FD9-4A15-AA8A-FCE629AFE31F}"/>
              </a:ext>
            </a:extLst>
          </p:cNvPr>
          <p:cNvSpPr txBox="1"/>
          <p:nvPr/>
        </p:nvSpPr>
        <p:spPr>
          <a:xfrm>
            <a:off x="816540" y="1487808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087833-7C00-4798-A579-F6A79C5A75ED}"/>
              </a:ext>
            </a:extLst>
          </p:cNvPr>
          <p:cNvSpPr txBox="1"/>
          <p:nvPr/>
        </p:nvSpPr>
        <p:spPr>
          <a:xfrm>
            <a:off x="5123794" y="1487808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(b)</a:t>
            </a:r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6EF5D73-BE7C-4C1C-B131-336775AE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40" y="1700815"/>
            <a:ext cx="4688740" cy="35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6</cp:revision>
  <cp:lastPrinted>2018-12-11T04:27:00Z</cp:lastPrinted>
  <dcterms:created xsi:type="dcterms:W3CDTF">2018-12-11T04:23:01Z</dcterms:created>
  <dcterms:modified xsi:type="dcterms:W3CDTF">2018-12-17T10:36:13Z</dcterms:modified>
</cp:coreProperties>
</file>