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69" d="100"/>
          <a:sy n="69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FE0E056-1802-4C49-ADF1-996BC5850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630" y="1672474"/>
            <a:ext cx="4688740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3</cp:revision>
  <cp:lastPrinted>2018-12-11T04:27:00Z</cp:lastPrinted>
  <dcterms:created xsi:type="dcterms:W3CDTF">2018-12-11T04:23:01Z</dcterms:created>
  <dcterms:modified xsi:type="dcterms:W3CDTF">2018-12-17T08:08:30Z</dcterms:modified>
</cp:coreProperties>
</file>