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/>
    <p:restoredTop sz="94656"/>
  </p:normalViewPr>
  <p:slideViewPr>
    <p:cSldViewPr snapToGrid="0" snapToObjects="1" showGuides="1">
      <p:cViewPr>
        <p:scale>
          <a:sx n="60" d="100"/>
          <a:sy n="60" d="100"/>
        </p:scale>
        <p:origin x="1880" y="9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1830-CD5A-C149-B740-37FA52336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A3B15-EAC4-F646-BEAF-DF2A19358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1A14A-A50C-6342-8D4C-1DE107EF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04907-A80C-A041-A7A7-E47A8B13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9C3C6-95DD-A74A-8623-FD0CF175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1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7FA9C-9610-354A-A6E0-925FE16B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98E673-5678-AE4F-91CB-CA3FE7E3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20A3-5C6C-0148-8B6B-CC0A16EA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7E7E5-93BF-A944-93F9-44CC63F2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C47CD-4C38-1B46-B410-0D462EC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5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8A1244-1CEF-8146-9DB8-4CF3142DA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76124A-B8C9-AA47-B1B0-963540AE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A51F2-9141-D24F-812D-09F93209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C4122-D0DA-5545-893A-62FCFEA9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3FC1C-9F4F-8244-ADFC-45DEC75C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3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373A1-B0A0-3F47-9112-CD6B70B7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11A872-7EB6-4443-8851-6AA5B7E7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C1BE9E-FD9A-8A49-ADEF-3066E983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1EA3D-E322-8641-ACD6-A60823C4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0CF5F-98FA-2A44-8FF7-E7203682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0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4BC21-584F-364B-B5A4-8B38585C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BC30B3-E12F-CE47-AAE4-1B921BEE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2021D-1812-3E4F-B6C7-0FA108B0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715B6D-B076-4B4F-85FC-A446511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0C6D2-1E7A-1248-BC2E-EEB26F47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6C674-B882-754B-A0C5-52D0443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ACB938-98E3-9A48-A6A6-014D37C5E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1E9059-CD3A-C34E-B1CD-C5F6F964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7C330B-FF03-894E-804C-1313EBFB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1852F9-6DFE-4D4A-830E-C88EA8B2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9C3E7-E1E7-5946-9A8E-992B4BCE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7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B5470-04A4-774A-829E-1C725730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975430-381F-AF47-8946-C583A8CF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ED325-D0D9-7040-ADD4-F2CD208B6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FA8A6B-0BCF-DC41-ADD6-202E6B1C0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8F6EB0-C8B7-5248-9560-3F83C253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D0849F-46A1-3A4E-A178-32E79A0A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1527B2-1CBF-6649-BD95-6B6079A2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6A44AA-3DF4-0645-AB9D-E60B7674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CEE3F-57F0-BB46-848E-E16EF25B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72074A-D506-4640-8A14-96C1395D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42AC1-588A-C04E-A56D-BEF16F9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E6FE6B-F3CE-FA4E-8126-B83AB9DE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12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B0561D-18DB-3D48-B151-308158A8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7D4C86-0618-D442-82C8-B4241529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F8AED-AAB0-6F42-AB86-0FE92A93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0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7DBFE-F7AE-C64C-9D4D-0E4224AE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1A95C-7DBB-7D47-B757-C1353207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57A234-C92A-D149-B0A0-9FE41AE7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D8277D-C745-0440-9AF3-3126CC0D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E92B7F-88C6-1D4D-9384-A016F50E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1846E8-AB05-1846-9D5B-A9B70CE7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3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05BC7-A72C-6249-A279-469B920E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FF20D7-DA29-DF47-A052-54E4173B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0F37FB-5AEC-7348-BD10-9EBD2C95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06C72F-0337-ED42-8F60-169259BF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BB0FF4-CDDB-6740-A336-ED964A61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56439C-BC60-A547-85A2-41A599D6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7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AD10FE-4657-0447-8A90-87E882EF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51E1A4-5B5C-4049-8FE5-B11F6F73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A9220B-1123-3A44-B79D-44825AA5F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9F64-ACB2-154A-A5E3-0DB86593728B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A2E32-E71C-854F-8F9A-FD444B7BA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56DB4-1D83-BE43-BB76-2C3BDBF8C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8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7924699-F6C8-6642-A665-679AC528792E}"/>
              </a:ext>
            </a:extLst>
          </p:cNvPr>
          <p:cNvSpPr/>
          <p:nvPr/>
        </p:nvSpPr>
        <p:spPr>
          <a:xfrm>
            <a:off x="258128" y="18108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9CF02C-AFC0-1048-978C-F661228B4C6A}"/>
              </a:ext>
            </a:extLst>
          </p:cNvPr>
          <p:cNvSpPr txBox="1"/>
          <p:nvPr/>
        </p:nvSpPr>
        <p:spPr>
          <a:xfrm>
            <a:off x="1373744" y="356421"/>
            <a:ext cx="18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GaAs : a=5.653Å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329B46D-3DC8-A046-BD26-C2BF1CAB5FCE}"/>
              </a:ext>
            </a:extLst>
          </p:cNvPr>
          <p:cNvSpPr/>
          <p:nvPr/>
        </p:nvSpPr>
        <p:spPr>
          <a:xfrm>
            <a:off x="240002" y="2100175"/>
            <a:ext cx="576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6130ABF-FC0C-7B43-ACD6-6808C227CDE2}"/>
              </a:ext>
            </a:extLst>
          </p:cNvPr>
          <p:cNvSpPr txBox="1"/>
          <p:nvPr/>
        </p:nvSpPr>
        <p:spPr>
          <a:xfrm>
            <a:off x="1392766" y="2320224"/>
            <a:ext cx="3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GaAs</a:t>
            </a:r>
            <a:r>
              <a:rPr kumimoji="1" lang="en-US" altLang="ja-JP" baseline="-25000" dirty="0"/>
              <a:t>0.71</a:t>
            </a:r>
            <a:r>
              <a:rPr kumimoji="1" lang="en-US" altLang="ja-JP" dirty="0"/>
              <a:t>P</a:t>
            </a:r>
            <a:r>
              <a:rPr kumimoji="1" lang="en-US" altLang="ja-JP" baseline="-25000" dirty="0"/>
              <a:t>0.29</a:t>
            </a:r>
            <a:r>
              <a:rPr kumimoji="1" lang="en-US" altLang="ja-JP" dirty="0"/>
              <a:t> : a=5.5946</a:t>
            </a:r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27E9FD-F58E-D04D-9F44-2FD429EF4520}"/>
              </a:ext>
            </a:extLst>
          </p:cNvPr>
          <p:cNvSpPr/>
          <p:nvPr/>
        </p:nvSpPr>
        <p:spPr>
          <a:xfrm>
            <a:off x="258128" y="1125900"/>
            <a:ext cx="864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8B2FB4-E1F5-6247-86CF-A7E4C51FC7BB}"/>
              </a:ext>
            </a:extLst>
          </p:cNvPr>
          <p:cNvSpPr txBox="1"/>
          <p:nvPr/>
        </p:nvSpPr>
        <p:spPr>
          <a:xfrm>
            <a:off x="1373744" y="1301234"/>
            <a:ext cx="332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</a:t>
            </a:r>
            <a:r>
              <a:rPr kumimoji="1" lang="en-US" altLang="ja-JP" baseline="-25000" dirty="0"/>
              <a:t>0.255</a:t>
            </a:r>
            <a:r>
              <a:rPr kumimoji="1" lang="en-US" altLang="ja-JP" dirty="0"/>
              <a:t>Ga</a:t>
            </a:r>
            <a:r>
              <a:rPr kumimoji="1" lang="en-US" altLang="ja-JP" baseline="-25000" dirty="0"/>
              <a:t>0.745</a:t>
            </a:r>
            <a:r>
              <a:rPr kumimoji="1" lang="en-US" altLang="ja-JP" dirty="0"/>
              <a:t>As : a=5.7565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2BC3D83-36D5-1445-8D5C-5B8938A32C38}"/>
              </a:ext>
            </a:extLst>
          </p:cNvPr>
          <p:cNvSpPr/>
          <p:nvPr/>
        </p:nvSpPr>
        <p:spPr>
          <a:xfrm>
            <a:off x="408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275A810-0EE2-9848-8251-D739C71D9B39}"/>
              </a:ext>
            </a:extLst>
          </p:cNvPr>
          <p:cNvSpPr/>
          <p:nvPr/>
        </p:nvSpPr>
        <p:spPr>
          <a:xfrm>
            <a:off x="480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B60551B-F2DE-AF41-81E4-85485887CCF2}"/>
              </a:ext>
            </a:extLst>
          </p:cNvPr>
          <p:cNvSpPr/>
          <p:nvPr/>
        </p:nvSpPr>
        <p:spPr>
          <a:xfrm>
            <a:off x="552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0A56E36-E229-F442-AF53-457B520875D5}"/>
              </a:ext>
            </a:extLst>
          </p:cNvPr>
          <p:cNvSpPr/>
          <p:nvPr/>
        </p:nvSpPr>
        <p:spPr>
          <a:xfrm>
            <a:off x="624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E70BF3C-25AB-6F42-AC3D-EC241268AEC5}"/>
              </a:ext>
            </a:extLst>
          </p:cNvPr>
          <p:cNvSpPr/>
          <p:nvPr/>
        </p:nvSpPr>
        <p:spPr>
          <a:xfrm>
            <a:off x="696686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D03A2A8-5498-D443-B090-BBDBBD61AACC}"/>
              </a:ext>
            </a:extLst>
          </p:cNvPr>
          <p:cNvSpPr/>
          <p:nvPr/>
        </p:nvSpPr>
        <p:spPr>
          <a:xfrm>
            <a:off x="408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172176-4203-2C44-ABF2-60C2462284FB}"/>
              </a:ext>
            </a:extLst>
          </p:cNvPr>
          <p:cNvSpPr/>
          <p:nvPr/>
        </p:nvSpPr>
        <p:spPr>
          <a:xfrm>
            <a:off x="480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0DC0CA8-6E09-524D-97DA-06F6F9252B2C}"/>
              </a:ext>
            </a:extLst>
          </p:cNvPr>
          <p:cNvSpPr/>
          <p:nvPr/>
        </p:nvSpPr>
        <p:spPr>
          <a:xfrm>
            <a:off x="552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4CD105A-1988-394C-9770-B051EC8801D7}"/>
              </a:ext>
            </a:extLst>
          </p:cNvPr>
          <p:cNvSpPr/>
          <p:nvPr/>
        </p:nvSpPr>
        <p:spPr>
          <a:xfrm>
            <a:off x="624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3604589-65B5-5E48-AA5E-262C88A324D1}"/>
              </a:ext>
            </a:extLst>
          </p:cNvPr>
          <p:cNvSpPr/>
          <p:nvPr/>
        </p:nvSpPr>
        <p:spPr>
          <a:xfrm>
            <a:off x="6966860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18D3B8-45FC-4F46-A0C8-7A9016E1D683}"/>
              </a:ext>
            </a:extLst>
          </p:cNvPr>
          <p:cNvSpPr/>
          <p:nvPr/>
        </p:nvSpPr>
        <p:spPr>
          <a:xfrm>
            <a:off x="4080572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1836B5F-468A-7544-8BEE-C408590F1818}"/>
              </a:ext>
            </a:extLst>
          </p:cNvPr>
          <p:cNvSpPr/>
          <p:nvPr/>
        </p:nvSpPr>
        <p:spPr>
          <a:xfrm>
            <a:off x="4802144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2C718D9-92D6-AC48-BC99-DDC002306B4C}"/>
              </a:ext>
            </a:extLst>
          </p:cNvPr>
          <p:cNvSpPr/>
          <p:nvPr/>
        </p:nvSpPr>
        <p:spPr>
          <a:xfrm>
            <a:off x="5522144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BD3E085-200F-344D-9545-93891CB50175}"/>
              </a:ext>
            </a:extLst>
          </p:cNvPr>
          <p:cNvSpPr/>
          <p:nvPr/>
        </p:nvSpPr>
        <p:spPr>
          <a:xfrm>
            <a:off x="6243716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5742556-0FE2-804B-BEC4-1ACBBA4D49B0}"/>
              </a:ext>
            </a:extLst>
          </p:cNvPr>
          <p:cNvSpPr/>
          <p:nvPr/>
        </p:nvSpPr>
        <p:spPr>
          <a:xfrm>
            <a:off x="6962144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2BE7C87-7F9B-A441-93B1-6440EF82E51C}"/>
              </a:ext>
            </a:extLst>
          </p:cNvPr>
          <p:cNvSpPr/>
          <p:nvPr/>
        </p:nvSpPr>
        <p:spPr>
          <a:xfrm>
            <a:off x="407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E1FCD29-7BFB-DF4F-8317-802EE48FBC74}"/>
              </a:ext>
            </a:extLst>
          </p:cNvPr>
          <p:cNvSpPr/>
          <p:nvPr/>
        </p:nvSpPr>
        <p:spPr>
          <a:xfrm>
            <a:off x="479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99AD92C-211A-A744-A8D1-8BF2A73C1FA3}"/>
              </a:ext>
            </a:extLst>
          </p:cNvPr>
          <p:cNvSpPr/>
          <p:nvPr/>
        </p:nvSpPr>
        <p:spPr>
          <a:xfrm>
            <a:off x="551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CE4298-CC42-E24D-97F7-2CA1C302BAED}"/>
              </a:ext>
            </a:extLst>
          </p:cNvPr>
          <p:cNvSpPr/>
          <p:nvPr/>
        </p:nvSpPr>
        <p:spPr>
          <a:xfrm>
            <a:off x="623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C1E13DB-FB28-3145-B68D-18249571D777}"/>
              </a:ext>
            </a:extLst>
          </p:cNvPr>
          <p:cNvSpPr/>
          <p:nvPr/>
        </p:nvSpPr>
        <p:spPr>
          <a:xfrm>
            <a:off x="6962144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BBD716A-0830-6F46-BFA5-D468CB676FF1}"/>
              </a:ext>
            </a:extLst>
          </p:cNvPr>
          <p:cNvSpPr/>
          <p:nvPr/>
        </p:nvSpPr>
        <p:spPr>
          <a:xfrm>
            <a:off x="4085288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0345ACB-7F60-2C4D-A279-99C57237D148}"/>
              </a:ext>
            </a:extLst>
          </p:cNvPr>
          <p:cNvSpPr/>
          <p:nvPr/>
        </p:nvSpPr>
        <p:spPr>
          <a:xfrm>
            <a:off x="4806860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BB525D8-B26D-C640-940F-977A8B9B872B}"/>
              </a:ext>
            </a:extLst>
          </p:cNvPr>
          <p:cNvSpPr/>
          <p:nvPr/>
        </p:nvSpPr>
        <p:spPr>
          <a:xfrm>
            <a:off x="5526860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8BF655F-08B8-A948-BADF-E69F44AF604B}"/>
              </a:ext>
            </a:extLst>
          </p:cNvPr>
          <p:cNvSpPr/>
          <p:nvPr/>
        </p:nvSpPr>
        <p:spPr>
          <a:xfrm>
            <a:off x="6248432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83EFF-1B20-674F-9555-C6A04C2EAAB4}"/>
              </a:ext>
            </a:extLst>
          </p:cNvPr>
          <p:cNvSpPr/>
          <p:nvPr/>
        </p:nvSpPr>
        <p:spPr>
          <a:xfrm>
            <a:off x="6966860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9B79F5-8760-F141-A53A-BDB374905491}"/>
              </a:ext>
            </a:extLst>
          </p:cNvPr>
          <p:cNvSpPr/>
          <p:nvPr/>
        </p:nvSpPr>
        <p:spPr>
          <a:xfrm flipH="1">
            <a:off x="279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8F3BFD3-3755-3D43-858D-8C94459A41CE}"/>
              </a:ext>
            </a:extLst>
          </p:cNvPr>
          <p:cNvSpPr/>
          <p:nvPr/>
        </p:nvSpPr>
        <p:spPr>
          <a:xfrm flipH="1">
            <a:off x="207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E41E58C-2EFC-7A46-B501-2FEE7DF136E7}"/>
              </a:ext>
            </a:extLst>
          </p:cNvPr>
          <p:cNvSpPr/>
          <p:nvPr/>
        </p:nvSpPr>
        <p:spPr>
          <a:xfrm flipH="1">
            <a:off x="135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391CA4D-F8F3-D346-8D56-3A985420BAB6}"/>
              </a:ext>
            </a:extLst>
          </p:cNvPr>
          <p:cNvSpPr/>
          <p:nvPr/>
        </p:nvSpPr>
        <p:spPr>
          <a:xfrm flipH="1">
            <a:off x="63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5483027-B9F0-4E4B-962A-274892C30C83}"/>
              </a:ext>
            </a:extLst>
          </p:cNvPr>
          <p:cNvSpPr/>
          <p:nvPr/>
        </p:nvSpPr>
        <p:spPr>
          <a:xfrm flipH="1">
            <a:off x="-89724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47A60A6-9558-2D46-A87D-0C31E2117510}"/>
              </a:ext>
            </a:extLst>
          </p:cNvPr>
          <p:cNvSpPr/>
          <p:nvPr/>
        </p:nvSpPr>
        <p:spPr>
          <a:xfrm flipH="1">
            <a:off x="279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C7C31AD-E557-DA48-A271-047B345B7D4F}"/>
              </a:ext>
            </a:extLst>
          </p:cNvPr>
          <p:cNvSpPr/>
          <p:nvPr/>
        </p:nvSpPr>
        <p:spPr>
          <a:xfrm flipH="1">
            <a:off x="207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7707086-1CA0-4146-9B9F-89A9E8EC2E32}"/>
              </a:ext>
            </a:extLst>
          </p:cNvPr>
          <p:cNvSpPr/>
          <p:nvPr/>
        </p:nvSpPr>
        <p:spPr>
          <a:xfrm flipH="1">
            <a:off x="135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C72DAB9-F8EB-444A-9957-540802DAE481}"/>
              </a:ext>
            </a:extLst>
          </p:cNvPr>
          <p:cNvSpPr/>
          <p:nvPr/>
        </p:nvSpPr>
        <p:spPr>
          <a:xfrm flipH="1">
            <a:off x="63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FB8EDF0-B72E-7E42-BD74-4332F2DD9DC5}"/>
              </a:ext>
            </a:extLst>
          </p:cNvPr>
          <p:cNvSpPr/>
          <p:nvPr/>
        </p:nvSpPr>
        <p:spPr>
          <a:xfrm flipH="1">
            <a:off x="-89724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597D323-52F9-1748-8084-3ECCB8E26E78}"/>
              </a:ext>
            </a:extLst>
          </p:cNvPr>
          <p:cNvSpPr/>
          <p:nvPr/>
        </p:nvSpPr>
        <p:spPr>
          <a:xfrm flipH="1">
            <a:off x="279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80E0ABB-A1EB-6F4E-8AAC-F12435B2EE22}"/>
              </a:ext>
            </a:extLst>
          </p:cNvPr>
          <p:cNvSpPr/>
          <p:nvPr/>
        </p:nvSpPr>
        <p:spPr>
          <a:xfrm flipH="1">
            <a:off x="207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4220508-370E-3346-A688-F82AD4364401}"/>
              </a:ext>
            </a:extLst>
          </p:cNvPr>
          <p:cNvSpPr/>
          <p:nvPr/>
        </p:nvSpPr>
        <p:spPr>
          <a:xfrm flipH="1">
            <a:off x="135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3FA39163-1A68-E344-A99A-514E77EB5E8C}"/>
              </a:ext>
            </a:extLst>
          </p:cNvPr>
          <p:cNvSpPr/>
          <p:nvPr/>
        </p:nvSpPr>
        <p:spPr>
          <a:xfrm flipH="1">
            <a:off x="63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B32D6DD-064D-E647-9A94-AAE989AFD841}"/>
              </a:ext>
            </a:extLst>
          </p:cNvPr>
          <p:cNvSpPr/>
          <p:nvPr/>
        </p:nvSpPr>
        <p:spPr>
          <a:xfrm flipH="1">
            <a:off x="-89724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6822638-29C3-5C4D-973F-75C481E77F30}"/>
              </a:ext>
            </a:extLst>
          </p:cNvPr>
          <p:cNvSpPr/>
          <p:nvPr/>
        </p:nvSpPr>
        <p:spPr>
          <a:xfrm flipH="1">
            <a:off x="279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E786096-BE3D-1E4B-AB65-3C2E3BC4E356}"/>
              </a:ext>
            </a:extLst>
          </p:cNvPr>
          <p:cNvSpPr/>
          <p:nvPr/>
        </p:nvSpPr>
        <p:spPr>
          <a:xfrm flipH="1">
            <a:off x="207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0D2F3CE-CE3B-1D47-8B1A-C6C9F6652F01}"/>
              </a:ext>
            </a:extLst>
          </p:cNvPr>
          <p:cNvSpPr/>
          <p:nvPr/>
        </p:nvSpPr>
        <p:spPr>
          <a:xfrm flipH="1">
            <a:off x="135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E84CC55-02A1-7241-91DC-6277B4A2A5A1}"/>
              </a:ext>
            </a:extLst>
          </p:cNvPr>
          <p:cNvSpPr/>
          <p:nvPr/>
        </p:nvSpPr>
        <p:spPr>
          <a:xfrm flipH="1">
            <a:off x="63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E2CD2E3-D6E0-ED4C-9977-E74AD2B94B4B}"/>
              </a:ext>
            </a:extLst>
          </p:cNvPr>
          <p:cNvSpPr/>
          <p:nvPr/>
        </p:nvSpPr>
        <p:spPr>
          <a:xfrm flipH="1">
            <a:off x="-89724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02BBB0F-6690-3340-95A7-6C5E1909CDB8}"/>
              </a:ext>
            </a:extLst>
          </p:cNvPr>
          <p:cNvSpPr/>
          <p:nvPr/>
        </p:nvSpPr>
        <p:spPr>
          <a:xfrm flipH="1">
            <a:off x="279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9AF57B1-9D6C-514A-AA37-CA8FDCFBAC87}"/>
              </a:ext>
            </a:extLst>
          </p:cNvPr>
          <p:cNvSpPr/>
          <p:nvPr/>
        </p:nvSpPr>
        <p:spPr>
          <a:xfrm flipH="1">
            <a:off x="207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E8D4F4C-AA02-6B4D-8658-648DBA17E38B}"/>
              </a:ext>
            </a:extLst>
          </p:cNvPr>
          <p:cNvSpPr/>
          <p:nvPr/>
        </p:nvSpPr>
        <p:spPr>
          <a:xfrm flipH="1">
            <a:off x="135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B5362CB-BDD1-F743-A0A6-7FBBB6653F9D}"/>
              </a:ext>
            </a:extLst>
          </p:cNvPr>
          <p:cNvSpPr/>
          <p:nvPr/>
        </p:nvSpPr>
        <p:spPr>
          <a:xfrm flipH="1">
            <a:off x="63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E0399CC-216C-5F4B-A70A-4FB365D9472A}"/>
              </a:ext>
            </a:extLst>
          </p:cNvPr>
          <p:cNvSpPr/>
          <p:nvPr/>
        </p:nvSpPr>
        <p:spPr>
          <a:xfrm flipH="1">
            <a:off x="-89724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0E2627-645B-F742-B6E7-973FE40CA5B4}"/>
              </a:ext>
            </a:extLst>
          </p:cNvPr>
          <p:cNvSpPr txBox="1"/>
          <p:nvPr/>
        </p:nvSpPr>
        <p:spPr>
          <a:xfrm>
            <a:off x="4445288" y="3429000"/>
            <a:ext cx="276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臨海膜厚</a:t>
            </a:r>
            <a:r>
              <a:rPr kumimoji="1" lang="en-US" altLang="ja-JP" dirty="0"/>
              <a:t>d </a:t>
            </a:r>
            <a:r>
              <a:rPr kumimoji="1" lang="ja-JP" altLang="en-US"/>
              <a:t>大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1261C73-6698-E64F-AAA3-23952A61D673}"/>
              </a:ext>
            </a:extLst>
          </p:cNvPr>
          <p:cNvSpPr txBox="1"/>
          <p:nvPr/>
        </p:nvSpPr>
        <p:spPr>
          <a:xfrm>
            <a:off x="928991" y="3351150"/>
            <a:ext cx="276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臨海膜厚</a:t>
            </a:r>
            <a:r>
              <a:rPr kumimoji="1" lang="en-US" altLang="ja-JP" dirty="0"/>
              <a:t>d </a:t>
            </a:r>
            <a:r>
              <a:rPr lang="ja-JP" altLang="en-US"/>
              <a:t>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0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7924699-F6C8-6642-A665-679AC528792E}"/>
              </a:ext>
            </a:extLst>
          </p:cNvPr>
          <p:cNvSpPr/>
          <p:nvPr/>
        </p:nvSpPr>
        <p:spPr>
          <a:xfrm>
            <a:off x="228730" y="141499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9CF02C-AFC0-1048-978C-F661228B4C6A}"/>
              </a:ext>
            </a:extLst>
          </p:cNvPr>
          <p:cNvSpPr txBox="1"/>
          <p:nvPr/>
        </p:nvSpPr>
        <p:spPr>
          <a:xfrm>
            <a:off x="1347982" y="1494784"/>
            <a:ext cx="187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GaAs </a:t>
            </a:r>
            <a:endParaRPr kumimoji="1" lang="ja-JP" altLang="en-US" sz="28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329B46D-3DC8-A046-BD26-C2BF1CAB5FCE}"/>
              </a:ext>
            </a:extLst>
          </p:cNvPr>
          <p:cNvSpPr/>
          <p:nvPr/>
        </p:nvSpPr>
        <p:spPr>
          <a:xfrm>
            <a:off x="210604" y="3334080"/>
            <a:ext cx="576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6130ABF-FC0C-7B43-ACD6-6808C227CDE2}"/>
              </a:ext>
            </a:extLst>
          </p:cNvPr>
          <p:cNvSpPr txBox="1"/>
          <p:nvPr/>
        </p:nvSpPr>
        <p:spPr>
          <a:xfrm>
            <a:off x="1367004" y="3458587"/>
            <a:ext cx="305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GaAsP</a:t>
            </a:r>
            <a:r>
              <a:rPr kumimoji="1" lang="en-US" altLang="ja-JP" sz="2800" dirty="0"/>
              <a:t> : barrier</a:t>
            </a:r>
            <a:endParaRPr kumimoji="1" lang="ja-JP" altLang="en-US" sz="28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27E9FD-F58E-D04D-9F44-2FD429EF4520}"/>
              </a:ext>
            </a:extLst>
          </p:cNvPr>
          <p:cNvSpPr/>
          <p:nvPr/>
        </p:nvSpPr>
        <p:spPr>
          <a:xfrm>
            <a:off x="228730" y="2359805"/>
            <a:ext cx="864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8B2FB4-E1F5-6247-86CF-A7E4C51FC7BB}"/>
              </a:ext>
            </a:extLst>
          </p:cNvPr>
          <p:cNvSpPr txBox="1"/>
          <p:nvPr/>
        </p:nvSpPr>
        <p:spPr>
          <a:xfrm>
            <a:off x="1347982" y="2439597"/>
            <a:ext cx="332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InGaAs</a:t>
            </a:r>
            <a:r>
              <a:rPr kumimoji="1" lang="ja-JP" altLang="en-US" sz="2800"/>
              <a:t> </a:t>
            </a:r>
            <a:r>
              <a:rPr kumimoji="1" lang="en-US" altLang="ja-JP" sz="2800" dirty="0"/>
              <a:t>: well </a:t>
            </a:r>
            <a:endParaRPr kumimoji="1" lang="ja-JP" altLang="en-US" sz="28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2BC3D83-36D5-1445-8D5C-5B8938A32C38}"/>
              </a:ext>
            </a:extLst>
          </p:cNvPr>
          <p:cNvSpPr/>
          <p:nvPr/>
        </p:nvSpPr>
        <p:spPr>
          <a:xfrm>
            <a:off x="5718955" y="786405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275A810-0EE2-9848-8251-D739C71D9B39}"/>
              </a:ext>
            </a:extLst>
          </p:cNvPr>
          <p:cNvSpPr/>
          <p:nvPr/>
        </p:nvSpPr>
        <p:spPr>
          <a:xfrm>
            <a:off x="6438955" y="786405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B60551B-F2DE-AF41-81E4-85485887CCF2}"/>
              </a:ext>
            </a:extLst>
          </p:cNvPr>
          <p:cNvSpPr/>
          <p:nvPr/>
        </p:nvSpPr>
        <p:spPr>
          <a:xfrm>
            <a:off x="7158955" y="786405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0A56E36-E229-F442-AF53-457B520875D5}"/>
              </a:ext>
            </a:extLst>
          </p:cNvPr>
          <p:cNvSpPr/>
          <p:nvPr/>
        </p:nvSpPr>
        <p:spPr>
          <a:xfrm>
            <a:off x="7878955" y="786405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E70BF3C-25AB-6F42-AC3D-EC241268AEC5}"/>
              </a:ext>
            </a:extLst>
          </p:cNvPr>
          <p:cNvSpPr/>
          <p:nvPr/>
        </p:nvSpPr>
        <p:spPr>
          <a:xfrm>
            <a:off x="8602099" y="786405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18D3B8-45FC-4F46-A0C8-7A9016E1D683}"/>
              </a:ext>
            </a:extLst>
          </p:cNvPr>
          <p:cNvSpPr/>
          <p:nvPr/>
        </p:nvSpPr>
        <p:spPr>
          <a:xfrm>
            <a:off x="5715811" y="642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1836B5F-468A-7544-8BEE-C408590F1818}"/>
              </a:ext>
            </a:extLst>
          </p:cNvPr>
          <p:cNvSpPr/>
          <p:nvPr/>
        </p:nvSpPr>
        <p:spPr>
          <a:xfrm>
            <a:off x="6437383" y="642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2C718D9-92D6-AC48-BC99-DDC002306B4C}"/>
              </a:ext>
            </a:extLst>
          </p:cNvPr>
          <p:cNvSpPr/>
          <p:nvPr/>
        </p:nvSpPr>
        <p:spPr>
          <a:xfrm>
            <a:off x="7157383" y="642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BD3E085-200F-344D-9545-93891CB50175}"/>
              </a:ext>
            </a:extLst>
          </p:cNvPr>
          <p:cNvSpPr/>
          <p:nvPr/>
        </p:nvSpPr>
        <p:spPr>
          <a:xfrm>
            <a:off x="7878955" y="642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5742556-0FE2-804B-BEC4-1ACBBA4D49B0}"/>
              </a:ext>
            </a:extLst>
          </p:cNvPr>
          <p:cNvSpPr/>
          <p:nvPr/>
        </p:nvSpPr>
        <p:spPr>
          <a:xfrm>
            <a:off x="8597383" y="642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BBD716A-0830-6F46-BFA5-D468CB676FF1}"/>
              </a:ext>
            </a:extLst>
          </p:cNvPr>
          <p:cNvSpPr/>
          <p:nvPr/>
        </p:nvSpPr>
        <p:spPr>
          <a:xfrm>
            <a:off x="5720527" y="498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0345ACB-7F60-2C4D-A279-99C57237D148}"/>
              </a:ext>
            </a:extLst>
          </p:cNvPr>
          <p:cNvSpPr/>
          <p:nvPr/>
        </p:nvSpPr>
        <p:spPr>
          <a:xfrm>
            <a:off x="6442099" y="498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BB525D8-B26D-C640-940F-977A8B9B872B}"/>
              </a:ext>
            </a:extLst>
          </p:cNvPr>
          <p:cNvSpPr/>
          <p:nvPr/>
        </p:nvSpPr>
        <p:spPr>
          <a:xfrm>
            <a:off x="7162099" y="498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8BF655F-08B8-A948-BADF-E69F44AF604B}"/>
              </a:ext>
            </a:extLst>
          </p:cNvPr>
          <p:cNvSpPr/>
          <p:nvPr/>
        </p:nvSpPr>
        <p:spPr>
          <a:xfrm>
            <a:off x="7883671" y="498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83EFF-1B20-674F-9555-C6A04C2EAAB4}"/>
              </a:ext>
            </a:extLst>
          </p:cNvPr>
          <p:cNvSpPr/>
          <p:nvPr/>
        </p:nvSpPr>
        <p:spPr>
          <a:xfrm>
            <a:off x="8602099" y="4984053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597D323-52F9-1748-8084-3ECCB8E26E78}"/>
              </a:ext>
            </a:extLst>
          </p:cNvPr>
          <p:cNvSpPr/>
          <p:nvPr/>
        </p:nvSpPr>
        <p:spPr>
          <a:xfrm flipH="1">
            <a:off x="279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80E0ABB-A1EB-6F4E-8AAC-F12435B2EE22}"/>
              </a:ext>
            </a:extLst>
          </p:cNvPr>
          <p:cNvSpPr/>
          <p:nvPr/>
        </p:nvSpPr>
        <p:spPr>
          <a:xfrm flipH="1">
            <a:off x="207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4220508-370E-3346-A688-F82AD4364401}"/>
              </a:ext>
            </a:extLst>
          </p:cNvPr>
          <p:cNvSpPr/>
          <p:nvPr/>
        </p:nvSpPr>
        <p:spPr>
          <a:xfrm flipH="1">
            <a:off x="135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3FA39163-1A68-E344-A99A-514E77EB5E8C}"/>
              </a:ext>
            </a:extLst>
          </p:cNvPr>
          <p:cNvSpPr/>
          <p:nvPr/>
        </p:nvSpPr>
        <p:spPr>
          <a:xfrm flipH="1">
            <a:off x="63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B32D6DD-064D-E647-9A94-AAE989AFD841}"/>
              </a:ext>
            </a:extLst>
          </p:cNvPr>
          <p:cNvSpPr/>
          <p:nvPr/>
        </p:nvSpPr>
        <p:spPr>
          <a:xfrm flipH="1">
            <a:off x="-89724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0E2627-645B-F742-B6E7-973FE40CA5B4}"/>
              </a:ext>
            </a:extLst>
          </p:cNvPr>
          <p:cNvSpPr txBox="1"/>
          <p:nvPr/>
        </p:nvSpPr>
        <p:spPr>
          <a:xfrm>
            <a:off x="6434239" y="3981807"/>
            <a:ext cx="276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臨界</a:t>
            </a:r>
            <a:r>
              <a:rPr kumimoji="1" lang="ja-JP" altLang="en-US" sz="2800"/>
              <a:t>膜厚</a:t>
            </a:r>
            <a:r>
              <a:rPr kumimoji="1" lang="en-US" altLang="ja-JP" sz="2800" dirty="0"/>
              <a:t>d </a:t>
            </a:r>
            <a:r>
              <a:rPr kumimoji="1" lang="ja-JP" altLang="en-US" sz="2800"/>
              <a:t>大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85E3FD6-B154-0044-B8D4-ECFABE415FCF}"/>
              </a:ext>
            </a:extLst>
          </p:cNvPr>
          <p:cNvGrpSpPr/>
          <p:nvPr/>
        </p:nvGrpSpPr>
        <p:grpSpPr>
          <a:xfrm>
            <a:off x="-471324" y="6858000"/>
            <a:ext cx="4369488" cy="864098"/>
            <a:chOff x="-2438998" y="3448357"/>
            <a:chExt cx="4369488" cy="864098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AA17A728-C8F5-724A-B2FB-E2F674A347A9}"/>
                </a:ext>
              </a:extLst>
            </p:cNvPr>
            <p:cNvSpPr/>
            <p:nvPr/>
          </p:nvSpPr>
          <p:spPr>
            <a:xfrm>
              <a:off x="-2438998" y="3448455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0A3FED3-88DC-1942-A384-0607B823A9E5}"/>
                </a:ext>
              </a:extLst>
            </p:cNvPr>
            <p:cNvSpPr/>
            <p:nvPr/>
          </p:nvSpPr>
          <p:spPr>
            <a:xfrm>
              <a:off x="-1568612" y="3448455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A84C5FC-7AB8-0243-8593-B186801FF298}"/>
                </a:ext>
              </a:extLst>
            </p:cNvPr>
            <p:cNvSpPr/>
            <p:nvPr/>
          </p:nvSpPr>
          <p:spPr>
            <a:xfrm>
              <a:off x="-698226" y="3448455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09259BA3-1D24-4141-B08C-DDCA380ACAE0}"/>
                </a:ext>
              </a:extLst>
            </p:cNvPr>
            <p:cNvSpPr/>
            <p:nvPr/>
          </p:nvSpPr>
          <p:spPr>
            <a:xfrm>
              <a:off x="180939" y="3448357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454AC38-C592-A141-B624-5A1E27C93505}"/>
                </a:ext>
              </a:extLst>
            </p:cNvPr>
            <p:cNvSpPr/>
            <p:nvPr/>
          </p:nvSpPr>
          <p:spPr>
            <a:xfrm>
              <a:off x="1066490" y="3448357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C9C91E6-A56C-FD4B-9702-6581B786C0C9}"/>
              </a:ext>
            </a:extLst>
          </p:cNvPr>
          <p:cNvGrpSpPr/>
          <p:nvPr/>
        </p:nvGrpSpPr>
        <p:grpSpPr>
          <a:xfrm>
            <a:off x="287598" y="6283735"/>
            <a:ext cx="2830378" cy="593575"/>
            <a:chOff x="200513" y="5282526"/>
            <a:chExt cx="2830378" cy="593575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CBB66873-1DFE-D048-AEBC-0BA995558AC7}"/>
                </a:ext>
              </a:extLst>
            </p:cNvPr>
            <p:cNvSpPr/>
            <p:nvPr/>
          </p:nvSpPr>
          <p:spPr>
            <a:xfrm>
              <a:off x="200513" y="5287250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CA499417-C2B7-B842-A2E3-77639349F97C}"/>
                </a:ext>
              </a:extLst>
            </p:cNvPr>
            <p:cNvSpPr/>
            <p:nvPr/>
          </p:nvSpPr>
          <p:spPr>
            <a:xfrm>
              <a:off x="756569" y="5300101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D5C6007E-D517-3A40-BD5A-567A6476F45C}"/>
                </a:ext>
              </a:extLst>
            </p:cNvPr>
            <p:cNvSpPr/>
            <p:nvPr/>
          </p:nvSpPr>
          <p:spPr>
            <a:xfrm>
              <a:off x="1322597" y="5300101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B6002D89-E92A-AD4D-A265-53F709948E77}"/>
                </a:ext>
              </a:extLst>
            </p:cNvPr>
            <p:cNvSpPr/>
            <p:nvPr/>
          </p:nvSpPr>
          <p:spPr>
            <a:xfrm>
              <a:off x="1888625" y="5300101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E8D13EAC-31D1-434F-BA07-C5611CBEC6F9}"/>
                </a:ext>
              </a:extLst>
            </p:cNvPr>
            <p:cNvSpPr/>
            <p:nvPr/>
          </p:nvSpPr>
          <p:spPr>
            <a:xfrm>
              <a:off x="2454891" y="5282526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4172056A-C88E-D343-A641-7E3B96182356}"/>
              </a:ext>
            </a:extLst>
          </p:cNvPr>
          <p:cNvGrpSpPr/>
          <p:nvPr/>
        </p:nvGrpSpPr>
        <p:grpSpPr>
          <a:xfrm>
            <a:off x="-471324" y="5437212"/>
            <a:ext cx="4369488" cy="864098"/>
            <a:chOff x="-2438998" y="3448357"/>
            <a:chExt cx="4369488" cy="864098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02FFA453-630F-5E48-A1C4-27B14ACEEDC3}"/>
                </a:ext>
              </a:extLst>
            </p:cNvPr>
            <p:cNvSpPr/>
            <p:nvPr/>
          </p:nvSpPr>
          <p:spPr>
            <a:xfrm>
              <a:off x="-2438998" y="3448455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B3212FEF-4504-D641-915C-EFFE8B9A3902}"/>
                </a:ext>
              </a:extLst>
            </p:cNvPr>
            <p:cNvSpPr/>
            <p:nvPr/>
          </p:nvSpPr>
          <p:spPr>
            <a:xfrm>
              <a:off x="-1568612" y="3448455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BAE6EC3-839C-454C-8D74-B3200D85FE6E}"/>
                </a:ext>
              </a:extLst>
            </p:cNvPr>
            <p:cNvSpPr/>
            <p:nvPr/>
          </p:nvSpPr>
          <p:spPr>
            <a:xfrm>
              <a:off x="-698226" y="3448455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FCD73BB-AFBB-334B-ADE1-5A20D3FF3865}"/>
                </a:ext>
              </a:extLst>
            </p:cNvPr>
            <p:cNvSpPr/>
            <p:nvPr/>
          </p:nvSpPr>
          <p:spPr>
            <a:xfrm>
              <a:off x="180939" y="3448357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32CF2D-10B4-DD4E-8C6E-FCD568594FAD}"/>
                </a:ext>
              </a:extLst>
            </p:cNvPr>
            <p:cNvSpPr/>
            <p:nvPr/>
          </p:nvSpPr>
          <p:spPr>
            <a:xfrm>
              <a:off x="1066490" y="3448357"/>
              <a:ext cx="864000" cy="86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56064CBE-7DD6-DE49-90DC-EB0726A71C16}"/>
              </a:ext>
            </a:extLst>
          </p:cNvPr>
          <p:cNvGrpSpPr/>
          <p:nvPr/>
        </p:nvGrpSpPr>
        <p:grpSpPr>
          <a:xfrm>
            <a:off x="231312" y="4839996"/>
            <a:ext cx="2830378" cy="593575"/>
            <a:chOff x="200513" y="5282526"/>
            <a:chExt cx="2830378" cy="593575"/>
          </a:xfrm>
        </p:grpSpPr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EBB6874B-BBA4-E44E-B36C-E24E025DDCB6}"/>
                </a:ext>
              </a:extLst>
            </p:cNvPr>
            <p:cNvSpPr/>
            <p:nvPr/>
          </p:nvSpPr>
          <p:spPr>
            <a:xfrm>
              <a:off x="200513" y="5287250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8C00D959-0BD9-6740-8127-019B2DF03C4F}"/>
                </a:ext>
              </a:extLst>
            </p:cNvPr>
            <p:cNvSpPr/>
            <p:nvPr/>
          </p:nvSpPr>
          <p:spPr>
            <a:xfrm>
              <a:off x="756569" y="5300101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39664CF-7371-4049-9E8E-9A0E20914B01}"/>
                </a:ext>
              </a:extLst>
            </p:cNvPr>
            <p:cNvSpPr/>
            <p:nvPr/>
          </p:nvSpPr>
          <p:spPr>
            <a:xfrm>
              <a:off x="1322597" y="5300101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EE27FC6C-DF28-2742-B34D-C19BE0CED6CC}"/>
                </a:ext>
              </a:extLst>
            </p:cNvPr>
            <p:cNvSpPr/>
            <p:nvPr/>
          </p:nvSpPr>
          <p:spPr>
            <a:xfrm>
              <a:off x="1888625" y="5300101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6B267B25-E3D3-564D-83CB-615C5A79E4BB}"/>
                </a:ext>
              </a:extLst>
            </p:cNvPr>
            <p:cNvSpPr/>
            <p:nvPr/>
          </p:nvSpPr>
          <p:spPr>
            <a:xfrm>
              <a:off x="2454891" y="5282526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D03A2A8-5498-D443-B090-BBDBBD61AACC}"/>
              </a:ext>
            </a:extLst>
          </p:cNvPr>
          <p:cNvSpPr/>
          <p:nvPr/>
        </p:nvSpPr>
        <p:spPr>
          <a:xfrm>
            <a:off x="5718955" y="680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172176-4203-2C44-ABF2-60C2462284FB}"/>
              </a:ext>
            </a:extLst>
          </p:cNvPr>
          <p:cNvSpPr/>
          <p:nvPr/>
        </p:nvSpPr>
        <p:spPr>
          <a:xfrm>
            <a:off x="6438955" y="680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0DC0CA8-6E09-524D-97DA-06F6F9252B2C}"/>
              </a:ext>
            </a:extLst>
          </p:cNvPr>
          <p:cNvSpPr/>
          <p:nvPr/>
        </p:nvSpPr>
        <p:spPr>
          <a:xfrm>
            <a:off x="7158955" y="680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4CD105A-1988-394C-9770-B051EC8801D7}"/>
              </a:ext>
            </a:extLst>
          </p:cNvPr>
          <p:cNvSpPr/>
          <p:nvPr/>
        </p:nvSpPr>
        <p:spPr>
          <a:xfrm>
            <a:off x="7878955" y="680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3604589-65B5-5E48-AA5E-262C88A324D1}"/>
              </a:ext>
            </a:extLst>
          </p:cNvPr>
          <p:cNvSpPr/>
          <p:nvPr/>
        </p:nvSpPr>
        <p:spPr>
          <a:xfrm>
            <a:off x="8602099" y="680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2BE7C87-7F9B-A441-93B1-6440EF82E51C}"/>
              </a:ext>
            </a:extLst>
          </p:cNvPr>
          <p:cNvSpPr/>
          <p:nvPr/>
        </p:nvSpPr>
        <p:spPr>
          <a:xfrm>
            <a:off x="5714239" y="536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E1FCD29-7BFB-DF4F-8317-802EE48FBC74}"/>
              </a:ext>
            </a:extLst>
          </p:cNvPr>
          <p:cNvSpPr/>
          <p:nvPr/>
        </p:nvSpPr>
        <p:spPr>
          <a:xfrm>
            <a:off x="6434239" y="536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99AD92C-211A-A744-A8D1-8BF2A73C1FA3}"/>
              </a:ext>
            </a:extLst>
          </p:cNvPr>
          <p:cNvSpPr/>
          <p:nvPr/>
        </p:nvSpPr>
        <p:spPr>
          <a:xfrm>
            <a:off x="7154239" y="536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CE4298-CC42-E24D-97F7-2CA1C302BAED}"/>
              </a:ext>
            </a:extLst>
          </p:cNvPr>
          <p:cNvSpPr/>
          <p:nvPr/>
        </p:nvSpPr>
        <p:spPr>
          <a:xfrm>
            <a:off x="7874239" y="536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C1E13DB-FB28-3145-B68D-18249571D777}"/>
              </a:ext>
            </a:extLst>
          </p:cNvPr>
          <p:cNvSpPr/>
          <p:nvPr/>
        </p:nvSpPr>
        <p:spPr>
          <a:xfrm>
            <a:off x="8597383" y="5368436"/>
            <a:ext cx="720000" cy="10556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470AC820-74D7-2E49-B1BD-0447B59C26CF}"/>
              </a:ext>
            </a:extLst>
          </p:cNvPr>
          <p:cNvSpPr/>
          <p:nvPr/>
        </p:nvSpPr>
        <p:spPr>
          <a:xfrm>
            <a:off x="4231758" y="6283735"/>
            <a:ext cx="1148316" cy="71631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8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872DA-5CC8-9B43-B3AD-3281D77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F30D7-16C2-0E47-B6CA-ABF52ABA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93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</Words>
  <Application>Microsoft Macintosh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8</cp:revision>
  <dcterms:created xsi:type="dcterms:W3CDTF">2018-12-23T09:07:19Z</dcterms:created>
  <dcterms:modified xsi:type="dcterms:W3CDTF">2019-01-03T09:17:07Z</dcterms:modified>
</cp:coreProperties>
</file>