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10DF52-14F7-4196-BAEF-12850E4B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94" y="1653406"/>
            <a:ext cx="4902211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7</cp:revision>
  <dcterms:created xsi:type="dcterms:W3CDTF">2018-12-17T09:34:28Z</dcterms:created>
  <dcterms:modified xsi:type="dcterms:W3CDTF">2018-12-18T05:28:34Z</dcterms:modified>
</cp:coreProperties>
</file>