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94656"/>
  </p:normalViewPr>
  <p:slideViewPr>
    <p:cSldViewPr snapToGrid="0" snapToObjects="1" showGuides="1">
      <p:cViewPr varScale="1">
        <p:scale>
          <a:sx n="118" d="100"/>
          <a:sy n="118" d="100"/>
        </p:scale>
        <p:origin x="102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1891C9-E8D9-0042-8C23-24C594317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507F0D-8529-AD47-A78F-BA9DBDA5A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5176C0-92AB-9B4F-AB5D-9EB85794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26F9A9-3EFF-A245-9FAC-94DC4287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BF5E29-4F66-D041-A51B-0BFF00C9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78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B6C6FB-1396-2A44-8CF2-31514A11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BDC870-AA26-F94D-B3B1-5A81C3810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C5DA65-A8EE-5640-81E8-E1742C6A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65C386-A308-FF4C-9A24-509A3016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A9D22F-FFDD-4644-93CA-5AFFADC7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041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46E4EE7-F3BA-774F-9057-B4EB6643A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2E4A05-43A1-864A-882C-9DC2BDABB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0CB65C-E92F-2349-96B7-9D74299F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8675AC-EDC9-0A42-A632-9ABEB38F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EFD96D-BEEB-1B43-81D3-A28205FC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95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76E169-3D88-2A48-B76A-7C783029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AEB034-FC2C-0549-908B-087F70650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693E4D-03E3-6F48-96D4-1C131AED3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F67EA1-2CED-4749-ADE7-C5E4976A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D2391F-C381-8345-B7A0-FE507EE1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26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FEC0A0-E865-B348-BE74-7E01E09F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9ECF8A-BC46-DA4E-B7A1-EAC130E42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CA498F-33D7-9740-ADE2-FF4B9E7B3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F6E2AC-015E-2641-95F5-7390868C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EDD3D2-2DE9-F744-9358-F580C5F4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87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9709BD-7953-6A4E-9FFC-75F387F2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4AB193-AC61-2340-8D84-D3D55C1B6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B32434-8A0F-3248-8FD0-073C2EE8F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87C549-73DE-2241-904B-F4166B66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A083FF-2277-5340-AE75-37DC4257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3D8A1C-0475-E34C-9859-447A8F2C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90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306CD5-1736-644A-B868-2E2979F0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AC17A3-FD36-3A41-B909-C8E46D3F6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CECE1E-03B9-4040-8A02-8C6EAF935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7EEE74F-5716-E34B-89FB-05448FDC8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BAC26A8-08A0-8544-8255-029F744D5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1726867-A95E-E24A-AB53-6A60690C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3E99470-F0E8-3F48-A0B3-837DC2E4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7D1813-9469-9549-A747-B4E2F0B3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73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1E2FFE-610F-C041-9644-E0600C32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C0643C9-6226-A54A-A291-813F62193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2BF2044-80FC-D643-9FE3-703AC4DF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77C203-844E-8D4E-87D5-76C3CF47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72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7F0B77A-3791-8849-B7CB-780CA033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0FF9C76-C820-ED4B-BFD1-1A4E2382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52E134-4696-064B-8FAF-72B905D2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35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5F5FE1-6A36-E244-9FC6-1031FAEA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50881B-AFE6-B443-BC56-023D7F8EC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0B2EE8-365D-4D44-A551-497410919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6F6FC5-34B9-B447-AEF3-65C9154F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46120A-C7C1-B24C-9E7B-6A8AC294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1E6FAE-4DD4-F647-9610-3AD211D7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87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BB6889-56DC-D24A-9F04-53A04424C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756D807-C3F7-5341-AAF1-569BA1B67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E51F33-ED5F-8642-834D-F70378D71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BC5345-0D97-514D-8BD1-B0046132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D16A22-DEA5-0E4F-B355-3309D6AB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3529F8-21AA-4644-8A5D-D1FBCB46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4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DD4E1B7-E481-EB4F-BB81-C520D7BC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97906D-3911-D246-A478-788C9F6E2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DB0C88-6383-CA41-B091-ABA4D8F32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62548-1627-7B4E-A2EB-583A3232CEA4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3FC05B-E222-9D44-8E21-EB521159E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9884B5-EE93-7F40-BA93-AEA4A8213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98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ACD4CD-4DB3-4FFD-A94A-BCF3A7640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933" y="1622135"/>
            <a:ext cx="4928133" cy="361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6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小松原　望</dc:creator>
  <cp:lastModifiedBy>N</cp:lastModifiedBy>
  <cp:revision>6</cp:revision>
  <dcterms:created xsi:type="dcterms:W3CDTF">2018-12-23T08:27:26Z</dcterms:created>
  <dcterms:modified xsi:type="dcterms:W3CDTF">2019-01-03T17:38:20Z</dcterms:modified>
</cp:coreProperties>
</file>