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0"/>
  </p:normalViewPr>
  <p:slideViewPr>
    <p:cSldViewPr snapToGrid="0" snapToObjects="1" showGuides="1">
      <p:cViewPr varScale="1">
        <p:scale>
          <a:sx n="113" d="100"/>
          <a:sy n="113" d="100"/>
        </p:scale>
        <p:origin x="3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DB528-5794-584E-B819-47EA5857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703307-CE22-FC4D-8012-6946CF4E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4044C-89BE-D546-AD96-4E04B1A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C1594-5AA8-314C-9BE0-199D7A2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13F3D-F828-804A-93E7-0991CA4D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F0BB5-BC85-D543-B066-0943D88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60EAC-C496-9248-A777-FC4016CC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FE4AE-387F-DD41-92BF-F2B3B13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431D9-E464-564E-B90C-42D5909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CB9E-4E94-844E-9FD7-ED077FE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F2E6D8-E600-FA43-94C0-FCE9C406F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C736F8-0D3C-8741-9CBC-F748AB52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D6D8A-AF66-B247-88E1-20A67DD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DBC25-93FB-2442-BBFE-0F936FE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4C592-5B86-944E-93E2-9098307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4565C-4B93-BF40-AC7B-3DCE90D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C0F06-0449-A04C-B089-5E73FBC8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B45FC-47D6-EB4B-B741-4D87F80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54FF7-F3A4-AA4B-A668-21B1AACD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A36DF-44F6-7749-A385-B6C1775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5B60A-DDCB-7A44-B986-76E879DB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76827-DA2F-1142-93FB-BBAA9C78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8676D-27E5-8A49-B687-5CDC1FF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C138F-111A-4A4B-8761-B62A491D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04B11-8DCD-E24F-A75D-0D962C7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2605C-70CC-0D4E-B4EE-6836A2C2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989AC-D463-7048-BABD-2BED3DE8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2BA33-D216-D246-914C-F05B3151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8EA3C-6203-FA46-BA4F-16E714C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5E156-C555-044B-804C-5F78977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DDE4D-C7BE-3641-900F-B87E2BAE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6EE7C-1170-8947-AC7A-263C72B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534DA2-686E-3149-98F7-A98700A9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F9014-8799-844E-A7FB-6538F3A3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30B03C-6D2D-2642-8403-2111F791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8E8FB-4D5F-054C-A80C-F0EE51541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9C48BC-1864-6240-9A8C-D384080E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F9CCF7-77CD-374A-89F8-1459164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AE4A45-27BC-BA4D-A3F2-9CC85B78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23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29E9-7D45-4E4C-87EA-8434B18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EA4490-AC54-2E47-B3A0-41E41544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9AAA52-CC33-AE40-9D86-7F37BC1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5B7615-0FB2-F749-A8DA-119E1E3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A09001-AA65-6F45-9631-A3930281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CA740B-CD68-3D45-8204-AE7984C9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7C8E38-649F-D34F-B817-BF5316E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6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01B5-5E03-304C-975E-E2297468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8CCBB-4159-804B-8C6F-C2A4C9D4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1D742-4711-BC45-9CCD-80B8C43B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7665D-08EF-8D43-AA34-FC90A44C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CF320-7048-2348-A354-6EEB09E4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F15B7D-B91D-D845-B7D4-4EBC9FD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7402-CCE8-6C47-AA94-C4CF022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E7FC7F-F3CA-CB48-AA39-481F16CD0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C2A681-C5FD-AE4E-8952-D07B3D1B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670C6C-0910-1E4A-B774-CDDF5E6B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8668B-0490-3443-8E37-E51322A7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2A719-9E7C-1E49-807A-F05C2CAD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F66561-0951-6E45-8AF8-99BE0B30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9CFBFF-AB71-714E-9AA8-78534A90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FC193-A5ED-BC4E-AF22-118F1D4CE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0FDA-3005-9D41-BD08-4447354A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A421F-0017-8642-B850-3829FE40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3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4B1A7C5-064B-4889-814D-8181EDE37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68" y="1596203"/>
            <a:ext cx="5499930" cy="366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IL実験系</dc:title>
  <dc:creator>小松原　望</dc:creator>
  <cp:lastModifiedBy>N</cp:lastModifiedBy>
  <cp:revision>13</cp:revision>
  <cp:lastPrinted>2018-12-11T04:27:00Z</cp:lastPrinted>
  <dcterms:created xsi:type="dcterms:W3CDTF">2018-12-11T04:23:01Z</dcterms:created>
  <dcterms:modified xsi:type="dcterms:W3CDTF">2019-01-04T06:37:41Z</dcterms:modified>
</cp:coreProperties>
</file>