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C7BC993-7046-4B13-97DA-8D5F0F23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28237"/>
            <a:ext cx="4813773" cy="36015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8751812-71B1-43AD-93E9-DCFD2E1A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46" y="1628237"/>
            <a:ext cx="4699414" cy="3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2019-01-03T18:54:39Z</dcterms:modified>
</cp:coreProperties>
</file>