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56"/>
  </p:normalViewPr>
  <p:slideViewPr>
    <p:cSldViewPr snapToGrid="0" snapToObjects="1" showGuides="1">
      <p:cViewPr varScale="1">
        <p:scale>
          <a:sx n="70" d="100"/>
          <a:sy n="70" d="100"/>
        </p:scale>
        <p:origin x="208" y="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54778-98D3-D14F-8B02-49B8E57D0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122BCA-7ADD-E243-A434-05C1B2E6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05968-BA73-3640-BB04-597C293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48802-D2A7-074E-A1E9-ACEF02BF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BD03-2EA7-F94D-888D-08228272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C6E95-550A-644B-B638-1F26ECAE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DCC3D0-2D55-864E-B706-EFA20134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F9B04-DA0D-9745-A95E-570DA4C7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BE123-9347-6B4E-855D-AC7C091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C3025-F9C4-C14F-8D07-015C64EE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3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491764-42D9-DA44-9AB6-6145925D7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36657A-4A7B-404F-BE42-580E6955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26FBC1-668B-F347-8FDF-9853B219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05805-52EF-0A40-A156-4E0154CA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831D0-576B-6644-98D8-CFBAD292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47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1A691-93C7-CF42-920D-2AAED60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61FB40-75FE-D34F-97D7-F09999D1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4FF7F-81AF-814B-8D5B-2D5DD229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8C499-759B-3940-80E4-CEA430F0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9C0F6E-84BE-5446-8AC6-34D058DA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5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EF563-57B3-434B-BD88-DFC02E7B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4A2B84-6F3A-144E-BEA2-E6C9FC64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8C74D-34BB-ED4D-BEE8-A6AF7964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2B3E-6859-1F41-896F-272B14F6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D5CD9-EE43-0342-96E8-7FE98534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01803-6396-8749-8E48-5273C5BF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F6022C-7151-1D4D-B6DC-C0145B706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6A5B87-E16A-2845-B48A-F2F71086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BC7786-546F-294C-90B0-9F41485E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166DC3-D8E0-1444-872C-4E32EAA2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F4CE3-2EA5-1F48-8E1C-CAA388FC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1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5E24F-0E88-964F-888D-062759AF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BF37B4-7FC5-644C-8501-7BA9F5AF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B3CA45-B56B-9F42-B2A3-87118088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2F08F-7063-4F4F-8A74-AB64A7F5E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F2131-244A-D340-9F76-33F75C300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841AA9-45F0-4E4C-95E6-7C95B63B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DCB91A-D890-3D48-801F-6E22813D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89809B-E206-3442-9A56-3FEA349F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82514-FAEF-8941-ABF7-C86D71A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A5B590-A127-944A-AAC9-AAE1AA4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061CCB-5419-6D47-8A72-644AF44D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9BA552-8AC1-3B4A-B704-5CC0B0BB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05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D26124-1C24-5E47-AB06-A8A3088F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E6AF01-27EC-9941-B398-6040CD55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782562-53BF-3847-97FE-CBB51A57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FCA8D-0B9F-3A4A-B068-B8AEB94F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1724B9-B987-9148-8168-E658E0C8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97ABC5-F68E-4541-800D-8318E84F4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8FEF95-CD28-8E43-A01D-087F58A5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2AF03-0948-DC43-AA2D-AD0FA43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FD5260-D2B0-464E-A7D0-F72A276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CF58A-AF6B-8A43-9197-3EF89A2B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91C029-A9B2-0E49-8151-BFAF6719E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F13A0D-E363-8845-BB91-DB4A980E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6CC1B-2CD7-8546-A602-79FCDC2B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DEFAD0-0991-3F40-BA1D-D2195E60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C658C5-70AB-194C-924F-C3B2A84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2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7683E4-90A2-E84F-9DA7-EC1ED4A0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2B42E-EAD1-CD41-B021-8AA4D7AB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4556D-4F69-224A-9D12-0AAE60BCF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3E76-9175-F445-9C38-FC218A9B5C89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91E28-9EB1-F440-8281-377411EA4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A3563E-F660-7C4B-8378-EDC7D8FAC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CC32-B7F0-434D-A770-1D15CF949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5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矢印 32">
            <a:extLst>
              <a:ext uri="{FF2B5EF4-FFF2-40B4-BE49-F238E27FC236}">
                <a16:creationId xmlns:a16="http://schemas.microsoft.com/office/drawing/2014/main" id="{A292928E-3B02-5541-935E-D75D6213BC45}"/>
              </a:ext>
            </a:extLst>
          </p:cNvPr>
          <p:cNvSpPr/>
          <p:nvPr/>
        </p:nvSpPr>
        <p:spPr>
          <a:xfrm>
            <a:off x="8619992" y="5322601"/>
            <a:ext cx="591537" cy="12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引っ張り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72787BFB-4271-F347-B534-B71C76ABA024}"/>
              </a:ext>
            </a:extLst>
          </p:cNvPr>
          <p:cNvSpPr/>
          <p:nvPr/>
        </p:nvSpPr>
        <p:spPr>
          <a:xfrm>
            <a:off x="2392851" y="4155788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B8B418B3-1450-3F4E-B3BD-BD04A643B520}"/>
              </a:ext>
            </a:extLst>
          </p:cNvPr>
          <p:cNvSpPr/>
          <p:nvPr/>
        </p:nvSpPr>
        <p:spPr>
          <a:xfrm>
            <a:off x="3088176" y="4155788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0BCE896F-6137-A74F-94D1-B2A555E27E5F}"/>
              </a:ext>
            </a:extLst>
          </p:cNvPr>
          <p:cNvSpPr/>
          <p:nvPr/>
        </p:nvSpPr>
        <p:spPr>
          <a:xfrm>
            <a:off x="3788263" y="4155788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29BD6BA-B3ED-814B-A6ED-E22A6EA7A0E4}"/>
              </a:ext>
            </a:extLst>
          </p:cNvPr>
          <p:cNvSpPr/>
          <p:nvPr/>
        </p:nvSpPr>
        <p:spPr>
          <a:xfrm>
            <a:off x="4483588" y="4155788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0C447535-A70B-3841-AE2F-42F627365D8E}"/>
              </a:ext>
            </a:extLst>
          </p:cNvPr>
          <p:cNvSpPr/>
          <p:nvPr/>
        </p:nvSpPr>
        <p:spPr>
          <a:xfrm>
            <a:off x="2161870" y="4393913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6F86D33B-0196-2646-92C8-8EA8ED6F9748}"/>
              </a:ext>
            </a:extLst>
          </p:cNvPr>
          <p:cNvSpPr/>
          <p:nvPr/>
        </p:nvSpPr>
        <p:spPr>
          <a:xfrm>
            <a:off x="2857195" y="4393913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7C946C75-426C-9C46-95F2-B45113205447}"/>
              </a:ext>
            </a:extLst>
          </p:cNvPr>
          <p:cNvSpPr/>
          <p:nvPr/>
        </p:nvSpPr>
        <p:spPr>
          <a:xfrm>
            <a:off x="3557282" y="4393913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75A90021-1911-6941-845B-691584E87EF0}"/>
              </a:ext>
            </a:extLst>
          </p:cNvPr>
          <p:cNvSpPr/>
          <p:nvPr/>
        </p:nvSpPr>
        <p:spPr>
          <a:xfrm>
            <a:off x="4252607" y="4393913"/>
            <a:ext cx="928688" cy="9286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69A12D7F-7BDF-0C49-AEEF-693C6E571922}"/>
              </a:ext>
            </a:extLst>
          </p:cNvPr>
          <p:cNvSpPr/>
          <p:nvPr/>
        </p:nvSpPr>
        <p:spPr>
          <a:xfrm rot="16200000">
            <a:off x="5659872" y="4310330"/>
            <a:ext cx="872255" cy="676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F04B755-A033-A149-9D74-9C0FD9349E05}"/>
              </a:ext>
            </a:extLst>
          </p:cNvPr>
          <p:cNvSpPr txBox="1"/>
          <p:nvPr/>
        </p:nvSpPr>
        <p:spPr>
          <a:xfrm>
            <a:off x="5832493" y="5170498"/>
            <a:ext cx="155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変形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659A49A-5D36-CA4A-BA8E-F36016176C16}"/>
              </a:ext>
            </a:extLst>
          </p:cNvPr>
          <p:cNvGrpSpPr/>
          <p:nvPr/>
        </p:nvGrpSpPr>
        <p:grpSpPr>
          <a:xfrm>
            <a:off x="1314388" y="2235683"/>
            <a:ext cx="8735384" cy="3988421"/>
            <a:chOff x="669380" y="2357836"/>
            <a:chExt cx="11309414" cy="444717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A821F74-B233-0B4E-81E6-C0DB91B36CA6}"/>
                </a:ext>
              </a:extLst>
            </p:cNvPr>
            <p:cNvCxnSpPr/>
            <p:nvPr/>
          </p:nvCxnSpPr>
          <p:spPr>
            <a:xfrm flipV="1">
              <a:off x="1116248" y="3714750"/>
              <a:ext cx="0" cy="287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9BE1EF5D-1777-DC43-85C9-14B8A4F75360}"/>
                    </a:ext>
                  </a:extLst>
                </p:cNvPr>
                <p:cNvSpPr txBox="1"/>
                <p:nvPr/>
              </p:nvSpPr>
              <p:spPr>
                <a:xfrm>
                  <a:off x="9107006" y="2357836"/>
                  <a:ext cx="2871788" cy="72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600" dirty="0" err="1"/>
                    <a:t>ε</a:t>
                  </a:r>
                  <a14:m>
                    <m:oMath xmlns:m="http://schemas.openxmlformats.org/officeDocument/2006/math">
                      <m:r>
                        <a:rPr kumimoji="1" lang="en-US" altLang="ja-JP" sz="360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kumimoji="1" lang="en-US" altLang="ja-JP" sz="3600" dirty="0"/>
                    <a:t>  </a:t>
                  </a:r>
                  <a:endParaRPr kumimoji="1" lang="ja-JP" altLang="en-US" sz="3600" baseline="-250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9BE1EF5D-1777-DC43-85C9-14B8A4F75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006" y="2357836"/>
                  <a:ext cx="2871788" cy="720672"/>
                </a:xfrm>
                <a:prstGeom prst="rect">
                  <a:avLst/>
                </a:prstGeom>
                <a:blipFill>
                  <a:blip r:embed="rId2"/>
                  <a:stretch>
                    <a:fillRect l="-8571" t="-13462" b="-32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73CF444-00C5-8241-BE9D-80D7BA9694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105274" y="4648439"/>
              <a:ext cx="0" cy="287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22CF772-38F5-244F-89EB-5200DC7D2337}"/>
                    </a:ext>
                  </a:extLst>
                </p:cNvPr>
                <p:cNvSpPr txBox="1"/>
                <p:nvPr/>
              </p:nvSpPr>
              <p:spPr>
                <a:xfrm>
                  <a:off x="7739348" y="4138455"/>
                  <a:ext cx="1124611" cy="720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3600" dirty="0" err="1"/>
                    <a:t>ε</a:t>
                  </a:r>
                  <a14:m>
                    <m:oMath xmlns:m="http://schemas.openxmlformats.org/officeDocument/2006/math">
                      <m:r>
                        <a:rPr kumimoji="1" lang="en-US" altLang="ja-JP" sz="360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a14:m>
                  <a:endParaRPr kumimoji="1" lang="ja-JP" altLang="en-US" sz="3600" baseline="-250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22CF772-38F5-244F-89EB-5200DC7D2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348" y="4138455"/>
                  <a:ext cx="1124611" cy="720672"/>
                </a:xfrm>
                <a:prstGeom prst="rect">
                  <a:avLst/>
                </a:prstGeom>
                <a:blipFill>
                  <a:blip r:embed="rId3"/>
                  <a:stretch>
                    <a:fillRect l="-20000" t="-13462" b="-32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B39A57A-AF5E-F949-9B35-6799459F3FF1}"/>
                </a:ext>
              </a:extLst>
            </p:cNvPr>
            <p:cNvSpPr txBox="1"/>
            <p:nvPr/>
          </p:nvSpPr>
          <p:spPr>
            <a:xfrm>
              <a:off x="801843" y="3446552"/>
              <a:ext cx="3366344" cy="411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z</a:t>
              </a:r>
              <a:r>
                <a:rPr kumimoji="1" lang="ja-JP" altLang="en-US"/>
                <a:t>方向</a:t>
              </a:r>
              <a:r>
                <a:rPr kumimoji="1" lang="en-US" altLang="ja-JP" dirty="0"/>
                <a:t>(</a:t>
              </a:r>
              <a:r>
                <a:rPr kumimoji="1" lang="ja-JP" altLang="en-US"/>
                <a:t>積層方向</a:t>
              </a:r>
              <a:r>
                <a:rPr kumimoji="1" lang="en-US" altLang="ja-JP" dirty="0"/>
                <a:t>)</a:t>
              </a:r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FB4A5C6-018F-9445-BF31-1E867303A113}"/>
                </a:ext>
              </a:extLst>
            </p:cNvPr>
            <p:cNvSpPr txBox="1"/>
            <p:nvPr/>
          </p:nvSpPr>
          <p:spPr>
            <a:xfrm>
              <a:off x="1278678" y="6084334"/>
              <a:ext cx="2203554" cy="72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r>
                <a:rPr lang="ja-JP" altLang="en-US"/>
                <a:t>および</a:t>
              </a:r>
              <a:r>
                <a:rPr lang="en-US" altLang="ja-JP" dirty="0"/>
                <a:t>y</a:t>
              </a:r>
              <a:r>
                <a:rPr lang="ja-JP" altLang="en-US"/>
                <a:t>方向</a:t>
              </a:r>
              <a:r>
                <a:rPr lang="en-US" altLang="ja-JP" dirty="0"/>
                <a:t>(</a:t>
              </a:r>
              <a:r>
                <a:rPr lang="ja-JP" altLang="en-US"/>
                <a:t>井戸方向</a:t>
              </a:r>
              <a:r>
                <a:rPr lang="en-US" altLang="ja-JP"/>
                <a:t>)</a:t>
              </a:r>
              <a:endParaRPr kumimoji="1" lang="ja-JP" altLang="en-US"/>
            </a:p>
          </p:txBody>
        </p:sp>
      </p:grpSp>
      <p:sp>
        <p:nvSpPr>
          <p:cNvPr id="31" name="右矢印 30">
            <a:extLst>
              <a:ext uri="{FF2B5EF4-FFF2-40B4-BE49-F238E27FC236}">
                <a16:creationId xmlns:a16="http://schemas.microsoft.com/office/drawing/2014/main" id="{C01F31D4-B4ED-4D4F-BEFC-EF4F5D30874D}"/>
              </a:ext>
            </a:extLst>
          </p:cNvPr>
          <p:cNvSpPr/>
          <p:nvPr/>
        </p:nvSpPr>
        <p:spPr>
          <a:xfrm>
            <a:off x="6923707" y="4416753"/>
            <a:ext cx="905688" cy="595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圧縮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7EA950E-E57E-7E47-8142-F94D6BF40443}"/>
              </a:ext>
            </a:extLst>
          </p:cNvPr>
          <p:cNvGrpSpPr/>
          <p:nvPr/>
        </p:nvGrpSpPr>
        <p:grpSpPr>
          <a:xfrm>
            <a:off x="7699241" y="3657319"/>
            <a:ext cx="2434821" cy="1643302"/>
            <a:chOff x="1978819" y="2667000"/>
            <a:chExt cx="3250406" cy="1033789"/>
          </a:xfrm>
        </p:grpSpPr>
        <p:sp>
          <p:nvSpPr>
            <p:cNvPr id="17" name="直方体 16">
              <a:extLst>
                <a:ext uri="{FF2B5EF4-FFF2-40B4-BE49-F238E27FC236}">
                  <a16:creationId xmlns:a16="http://schemas.microsoft.com/office/drawing/2014/main" id="{CE5ABE05-F37C-F544-9CFD-AA9412BAB557}"/>
                </a:ext>
              </a:extLst>
            </p:cNvPr>
            <p:cNvSpPr/>
            <p:nvPr/>
          </p:nvSpPr>
          <p:spPr>
            <a:xfrm>
              <a:off x="2209800" y="2667000"/>
              <a:ext cx="928688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方体 17">
              <a:extLst>
                <a:ext uri="{FF2B5EF4-FFF2-40B4-BE49-F238E27FC236}">
                  <a16:creationId xmlns:a16="http://schemas.microsoft.com/office/drawing/2014/main" id="{CD8BF825-42A1-DA49-AFE5-B648C80F4F7E}"/>
                </a:ext>
              </a:extLst>
            </p:cNvPr>
            <p:cNvSpPr/>
            <p:nvPr/>
          </p:nvSpPr>
          <p:spPr>
            <a:xfrm>
              <a:off x="2905125" y="2667000"/>
              <a:ext cx="928688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直方体 18">
              <a:extLst>
                <a:ext uri="{FF2B5EF4-FFF2-40B4-BE49-F238E27FC236}">
                  <a16:creationId xmlns:a16="http://schemas.microsoft.com/office/drawing/2014/main" id="{7CCA87DD-3C0E-5A44-A320-7C752BAA6BF6}"/>
                </a:ext>
              </a:extLst>
            </p:cNvPr>
            <p:cNvSpPr/>
            <p:nvPr/>
          </p:nvSpPr>
          <p:spPr>
            <a:xfrm>
              <a:off x="3605212" y="2667000"/>
              <a:ext cx="928688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直方体 19">
              <a:extLst>
                <a:ext uri="{FF2B5EF4-FFF2-40B4-BE49-F238E27FC236}">
                  <a16:creationId xmlns:a16="http://schemas.microsoft.com/office/drawing/2014/main" id="{4CE76552-EAD8-D249-A7C0-D7B6E48738FA}"/>
                </a:ext>
              </a:extLst>
            </p:cNvPr>
            <p:cNvSpPr/>
            <p:nvPr/>
          </p:nvSpPr>
          <p:spPr>
            <a:xfrm>
              <a:off x="4300537" y="2667000"/>
              <a:ext cx="928688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直方体 20">
              <a:extLst>
                <a:ext uri="{FF2B5EF4-FFF2-40B4-BE49-F238E27FC236}">
                  <a16:creationId xmlns:a16="http://schemas.microsoft.com/office/drawing/2014/main" id="{E83D6022-C5E1-0246-8A3A-71835404F58E}"/>
                </a:ext>
              </a:extLst>
            </p:cNvPr>
            <p:cNvSpPr/>
            <p:nvPr/>
          </p:nvSpPr>
          <p:spPr>
            <a:xfrm>
              <a:off x="1978819" y="2772099"/>
              <a:ext cx="928689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方体 21">
              <a:extLst>
                <a:ext uri="{FF2B5EF4-FFF2-40B4-BE49-F238E27FC236}">
                  <a16:creationId xmlns:a16="http://schemas.microsoft.com/office/drawing/2014/main" id="{8F4AE5A3-E877-8D4B-AB6E-981A704E3DB9}"/>
                </a:ext>
              </a:extLst>
            </p:cNvPr>
            <p:cNvSpPr/>
            <p:nvPr/>
          </p:nvSpPr>
          <p:spPr>
            <a:xfrm>
              <a:off x="2674145" y="2772094"/>
              <a:ext cx="928689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直方体 22">
              <a:extLst>
                <a:ext uri="{FF2B5EF4-FFF2-40B4-BE49-F238E27FC236}">
                  <a16:creationId xmlns:a16="http://schemas.microsoft.com/office/drawing/2014/main" id="{1D85EFA7-BAC4-B442-BBB6-E37754D6F822}"/>
                </a:ext>
              </a:extLst>
            </p:cNvPr>
            <p:cNvSpPr/>
            <p:nvPr/>
          </p:nvSpPr>
          <p:spPr>
            <a:xfrm>
              <a:off x="3374231" y="2772097"/>
              <a:ext cx="928689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直方体 23">
              <a:extLst>
                <a:ext uri="{FF2B5EF4-FFF2-40B4-BE49-F238E27FC236}">
                  <a16:creationId xmlns:a16="http://schemas.microsoft.com/office/drawing/2014/main" id="{24A06AAE-514B-6F49-925D-62CC3A2A451D}"/>
                </a:ext>
              </a:extLst>
            </p:cNvPr>
            <p:cNvSpPr/>
            <p:nvPr/>
          </p:nvSpPr>
          <p:spPr>
            <a:xfrm>
              <a:off x="4069556" y="2772101"/>
              <a:ext cx="928689" cy="9286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右矢印 31">
            <a:extLst>
              <a:ext uri="{FF2B5EF4-FFF2-40B4-BE49-F238E27FC236}">
                <a16:creationId xmlns:a16="http://schemas.microsoft.com/office/drawing/2014/main" id="{5B2A6050-D34C-9F48-83C4-2E6A81EAA3A8}"/>
              </a:ext>
            </a:extLst>
          </p:cNvPr>
          <p:cNvSpPr/>
          <p:nvPr/>
        </p:nvSpPr>
        <p:spPr>
          <a:xfrm flipH="1">
            <a:off x="9994717" y="4262423"/>
            <a:ext cx="905688" cy="595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圧縮</a:t>
            </a:r>
          </a:p>
        </p:txBody>
      </p:sp>
      <p:sp>
        <p:nvSpPr>
          <p:cNvPr id="37" name="上矢印 36">
            <a:extLst>
              <a:ext uri="{FF2B5EF4-FFF2-40B4-BE49-F238E27FC236}">
                <a16:creationId xmlns:a16="http://schemas.microsoft.com/office/drawing/2014/main" id="{C541BB6D-A38C-1441-A268-290B9679AAEA}"/>
              </a:ext>
            </a:extLst>
          </p:cNvPr>
          <p:cNvSpPr/>
          <p:nvPr/>
        </p:nvSpPr>
        <p:spPr>
          <a:xfrm>
            <a:off x="8654512" y="2501662"/>
            <a:ext cx="544962" cy="1264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引っ張り</a:t>
            </a:r>
          </a:p>
        </p:txBody>
      </p:sp>
    </p:spTree>
    <p:extLst>
      <p:ext uri="{BB962C8B-B14F-4D97-AF65-F5344CB8AC3E}">
        <p14:creationId xmlns:p14="http://schemas.microsoft.com/office/powerpoint/2010/main" val="8401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6</cp:revision>
  <dcterms:created xsi:type="dcterms:W3CDTF">2018-12-29T05:10:51Z</dcterms:created>
  <dcterms:modified xsi:type="dcterms:W3CDTF">2018-12-29T06:22:50Z</dcterms:modified>
</cp:coreProperties>
</file>