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90" d="100"/>
          <a:sy n="90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54778-98D3-D14F-8B02-49B8E57D0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122BCA-7ADD-E243-A434-05C1B2E6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05968-BA73-3640-BB04-597C293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48802-D2A7-074E-A1E9-ACEF02BF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BD03-2EA7-F94D-888D-08228272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C6E95-550A-644B-B638-1F26ECAE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DCC3D0-2D55-864E-B706-EFA20134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F9B04-DA0D-9745-A95E-570DA4C7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BE123-9347-6B4E-855D-AC7C091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C3025-F9C4-C14F-8D07-015C64EE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3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491764-42D9-DA44-9AB6-6145925D7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36657A-4A7B-404F-BE42-580E6955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26FBC1-668B-F347-8FDF-9853B219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05805-52EF-0A40-A156-4E0154CA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831D0-576B-6644-98D8-CFBAD292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4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1A691-93C7-CF42-920D-2AAED60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61FB40-75FE-D34F-97D7-F09999D1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4FF7F-81AF-814B-8D5B-2D5DD229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8C499-759B-3940-80E4-CEA430F0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C0F6E-84BE-5446-8AC6-34D058DA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EF563-57B3-434B-BD88-DFC02E7B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4A2B84-6F3A-144E-BEA2-E6C9FC64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8C74D-34BB-ED4D-BEE8-A6AF7964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2B3E-6859-1F41-896F-272B14F6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D5CD9-EE43-0342-96E8-7FE98534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01803-6396-8749-8E48-5273C5BF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6022C-7151-1D4D-B6DC-C0145B706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6A5B87-E16A-2845-B48A-F2F71086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BC7786-546F-294C-90B0-9F41485E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166DC3-D8E0-1444-872C-4E32EAA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F4CE3-2EA5-1F48-8E1C-CAA388FC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1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5E24F-0E88-964F-888D-062759AF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BF37B4-7FC5-644C-8501-7BA9F5AF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B3CA45-B56B-9F42-B2A3-87118088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2F08F-7063-4F4F-8A74-AB64A7F5E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F2131-244A-D340-9F76-33F75C30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841AA9-45F0-4E4C-95E6-7C95B63B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DCB91A-D890-3D48-801F-6E22813D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89809B-E206-3442-9A56-3FEA349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82514-FAEF-8941-ABF7-C86D71A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A5B590-A127-944A-AAC9-AAE1AA4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061CCB-5419-6D47-8A72-644AF44D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9BA552-8AC1-3B4A-B704-5CC0B0BB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0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D26124-1C24-5E47-AB06-A8A3088F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E6AF01-27EC-9941-B398-6040CD55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782562-53BF-3847-97FE-CBB51A57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FCA8D-0B9F-3A4A-B068-B8AEB94F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1724B9-B987-9148-8168-E658E0C8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97ABC5-F68E-4541-800D-8318E84F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8FEF95-CD28-8E43-A01D-087F58A5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2AF03-0948-DC43-AA2D-AD0FA43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D5260-D2B0-464E-A7D0-F72A276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CF58A-AF6B-8A43-9197-3EF89A2B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91C029-A9B2-0E49-8151-BFAF6719E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F13A0D-E363-8845-BB91-DB4A980E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6CC1B-2CD7-8546-A602-79FCDC2B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DEFAD0-0991-3F40-BA1D-D2195E6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C658C5-70AB-194C-924F-C3B2A84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2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7683E4-90A2-E84F-9DA7-EC1ED4A0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2B42E-EAD1-CD41-B021-8AA4D7AB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4556D-4F69-224A-9D12-0AAE60BCF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91E28-9EB1-F440-8281-377411EA4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3563E-F660-7C4B-8378-EDC7D8FAC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</cp:revision>
  <dcterms:created xsi:type="dcterms:W3CDTF">2018-12-29T05:10:51Z</dcterms:created>
  <dcterms:modified xsi:type="dcterms:W3CDTF">2018-12-29T05:11:13Z</dcterms:modified>
</cp:coreProperties>
</file>