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8" d="100"/>
          <a:sy n="118" d="100"/>
        </p:scale>
        <p:origin x="102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56B80-99F9-6E43-ABC8-7194135A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932449-7308-6447-9082-BE8261BF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C92DDE-1FE7-7B4F-8E4E-4E39244F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3AB2E-CDFB-A146-A7EB-88B02CEE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C48E0-5310-E941-8F3E-189EC4F1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0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E3996-CB29-944F-AB96-26F6C874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03EBB-B46E-B940-B34D-02099BBB1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70C7-8137-F74A-91A9-4B4C5154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E5A51-F4C3-8843-818E-80CAC486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672FA-EE70-6840-8301-5E4503DE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BFC6AE-6E55-EC4E-9F64-C41D4306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737603-2405-A54F-AB87-33395778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8413E-3FC1-5B4B-8110-FEA804D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3E951-E786-FE42-B0FB-D2B6AB7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4524-9C70-0B45-890D-65F003C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BDC1-9639-5944-A442-5F38AE56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3E403-7A9A-CD45-8EF9-C08CA336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1EDC3-6236-3640-975D-15E1AC0E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E1B9-3C67-4D48-AB04-9B6E992E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F91FD-685A-2C48-B2AA-54F39CB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0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AC7FC-90DB-3745-A0FE-39AB59B5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81292-425A-4D47-B14F-9C199858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9372D-A6F0-D749-9FD8-357B5C0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E2947-8DC8-EE46-90F4-9EE7405F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6C072-FDCE-4F4A-B669-784F6DD3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C9D98-4CA7-8B4F-B901-AEF91CEA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5A22A-7F52-2843-895C-DF9E4AFB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47DAE-1681-0A4B-ACF6-8048C5A3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F97AB-5253-A742-A66A-3B83EC0E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BF8D4-109F-EE4B-8EDB-AB0E460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3E984-607B-F445-A68E-0BABB03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2D107-7C71-D441-AA31-B71D66DE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274E18-3247-9E40-9AA7-DC6CE6B0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F8E9A9-711D-D945-940B-6842B576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5AEE4A-69F6-9143-A249-20EFE20F6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365E41-C680-D546-8337-F520F6B4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A11724-29AC-7F45-BF13-4FE9ADB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403132-54BD-AA4F-8ABB-21CCB48A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337DD2-6BAD-FC44-9719-FFE7D064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360FF-9710-6D48-8510-5BD38A84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CA519F-1E76-6547-B75B-2EFF9CC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7A75A2-E4F5-2147-A4C4-B7C6746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09C5FB-5164-204E-B3A4-934FE7E4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CC18B-7E60-7F4A-9EDA-46E6AF7A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AEED8D-44B7-5649-BEDE-EB247CC5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6C9AF8-8372-494C-9A00-1519BCD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36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28897-D183-8B48-9FCC-E278B42E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9B2D0-E591-6D43-AF85-04949B35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C2A66D-CDB1-1B44-B145-B2179D76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DD90BE-DDDB-F843-A2A5-7F445639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7CEE0-4821-E448-903D-86198630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C7934C-061A-EF46-9048-91DB42A8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1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D8E5C-2BE4-BB45-B63B-B4E8539E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908CA2-61D6-8B45-B140-FF1AB9B2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C9882E-C574-CF43-BDDF-5DD8154F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C411D-2450-D346-A4C3-FCEF913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017F6-1C18-9646-98E4-1B0B7EE7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B7974-4B36-B24B-BDDF-8391F50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7110A8-A60C-D04E-BDFA-08D96A24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42AF7-7BB4-FC44-969E-6E341063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D373B-E987-D645-802C-3E26FA89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D9-F175-EC42-8E5C-0C877A3910A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0FF0F-497C-F844-9230-EF1D7DAF2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08D21-7153-3648-A393-FFBBD5F58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560D15-2656-4A54-8FFD-05F9CF706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00" t="22586" r="26720" b="32222"/>
          <a:stretch/>
        </p:blipFill>
        <p:spPr>
          <a:xfrm rot="16200000">
            <a:off x="4126938" y="1383741"/>
            <a:ext cx="3277277" cy="30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4</cp:revision>
  <dcterms:created xsi:type="dcterms:W3CDTF">2018-12-23T07:30:36Z</dcterms:created>
  <dcterms:modified xsi:type="dcterms:W3CDTF">2019-01-03T07:28:44Z</dcterms:modified>
</cp:coreProperties>
</file>