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25B518C-55F9-4A91-9AF9-579A0268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33" y="1653406"/>
            <a:ext cx="4737534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8</cp:revision>
  <cp:lastPrinted>2018-12-11T04:27:00Z</cp:lastPrinted>
  <dcterms:created xsi:type="dcterms:W3CDTF">2018-12-11T04:23:01Z</dcterms:created>
  <dcterms:modified xsi:type="dcterms:W3CDTF">2018-12-20T18:41:14Z</dcterms:modified>
</cp:coreProperties>
</file>