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FEE165-28D9-4026-8D02-0743A56E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332" y="1691542"/>
            <a:ext cx="4725335" cy="34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10</cp:revision>
  <cp:lastPrinted>2018-12-11T04:27:00Z</cp:lastPrinted>
  <dcterms:created xsi:type="dcterms:W3CDTF">2018-12-11T04:23:01Z</dcterms:created>
  <dcterms:modified xsi:type="dcterms:W3CDTF">2019-01-03T18:04:59Z</dcterms:modified>
</cp:coreProperties>
</file>