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B5C82-AEC6-4FE6-8043-B4F61A8A44F1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0FA9C-ACB4-4619-9CE3-0D6408AD3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2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417B-165A-4DCF-9553-23C07ABDE8BF}" type="datetime1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32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B31-C5C7-4B82-9E07-4EEBA70644B5}" type="datetime1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78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D364-F9EE-4DF6-A2F2-A4C419A4C37F}" type="datetime1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B2E-EC4D-405E-BD66-51B1FB74ADC5}" type="datetime1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C571-661A-4B57-BB04-1AEC8E64FC37}" type="datetime1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6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353B-4A11-4114-BE3E-7E98B266C08A}" type="datetime1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78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64D2-E5C1-41F8-8E37-7B0EBA472178}" type="datetime1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60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5656-4F4D-4F02-97D2-FC9F0E4F8368}" type="datetime1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05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612A-A498-4280-8EC8-C137A91BA00E}" type="datetime1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04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4A3A-F8B4-46B6-A7F4-BA104F47089F}" type="datetime1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1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693-3EB2-40E5-944F-A15C15D15CE8}" type="datetime1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8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98B4-40B9-4467-83D0-F475F97608DD}" type="datetime1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55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14">
            <a:extLst>
              <a:ext uri="{FF2B5EF4-FFF2-40B4-BE49-F238E27FC236}">
                <a16:creationId xmlns:a16="http://schemas.microsoft.com/office/drawing/2014/main" id="{228C1F0A-6389-44CD-A196-CC1064AD5CB9}"/>
              </a:ext>
            </a:extLst>
          </p:cNvPr>
          <p:cNvSpPr/>
          <p:nvPr/>
        </p:nvSpPr>
        <p:spPr>
          <a:xfrm>
            <a:off x="3805518" y="1655549"/>
            <a:ext cx="792088" cy="72008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20797DB-DBC8-4667-AB8E-CE6A99B9A002}"/>
              </a:ext>
            </a:extLst>
          </p:cNvPr>
          <p:cNvSpPr/>
          <p:nvPr/>
        </p:nvSpPr>
        <p:spPr>
          <a:xfrm>
            <a:off x="1666764" y="1655549"/>
            <a:ext cx="122413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01651E0-FE13-428D-9B26-26B3B4A41141}"/>
              </a:ext>
            </a:extLst>
          </p:cNvPr>
          <p:cNvCxnSpPr>
            <a:cxnSpLocks/>
          </p:cNvCxnSpPr>
          <p:nvPr/>
        </p:nvCxnSpPr>
        <p:spPr>
          <a:xfrm>
            <a:off x="1900040" y="2128923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643B449-D368-450D-83AA-C7643BC65DD1}"/>
              </a:ext>
            </a:extLst>
          </p:cNvPr>
          <p:cNvCxnSpPr>
            <a:cxnSpLocks/>
          </p:cNvCxnSpPr>
          <p:nvPr/>
        </p:nvCxnSpPr>
        <p:spPr>
          <a:xfrm>
            <a:off x="2116064" y="1774786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641DF04-F50E-4EB6-9CA7-93178CC1326C}"/>
              </a:ext>
            </a:extLst>
          </p:cNvPr>
          <p:cNvCxnSpPr>
            <a:cxnSpLocks/>
          </p:cNvCxnSpPr>
          <p:nvPr/>
        </p:nvCxnSpPr>
        <p:spPr>
          <a:xfrm flipV="1">
            <a:off x="2116064" y="1768882"/>
            <a:ext cx="0" cy="360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F685B98-0965-4748-A879-09C42BEF6520}"/>
              </a:ext>
            </a:extLst>
          </p:cNvPr>
          <p:cNvCxnSpPr>
            <a:cxnSpLocks/>
          </p:cNvCxnSpPr>
          <p:nvPr/>
        </p:nvCxnSpPr>
        <p:spPr>
          <a:xfrm flipV="1">
            <a:off x="2472053" y="1768882"/>
            <a:ext cx="0" cy="360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8DEC754-1B07-4690-83CC-20BF4B0A069F}"/>
              </a:ext>
            </a:extLst>
          </p:cNvPr>
          <p:cNvCxnSpPr>
            <a:cxnSpLocks/>
          </p:cNvCxnSpPr>
          <p:nvPr/>
        </p:nvCxnSpPr>
        <p:spPr>
          <a:xfrm>
            <a:off x="2472053" y="2110890"/>
            <a:ext cx="220075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283DBCD-AD76-4EBD-9D30-6EAD3C1F1926}"/>
              </a:ext>
            </a:extLst>
          </p:cNvPr>
          <p:cNvSpPr txBox="1"/>
          <p:nvPr/>
        </p:nvSpPr>
        <p:spPr>
          <a:xfrm>
            <a:off x="1571071" y="2340349"/>
            <a:ext cx="17845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Pulse generator</a:t>
            </a:r>
          </a:p>
          <a:p>
            <a:r>
              <a:rPr lang="en-US" altLang="ja-JP" sz="1000" dirty="0"/>
              <a:t>Agilent 81134A</a:t>
            </a:r>
            <a:endParaRPr kumimoji="1" lang="en-US" altLang="ja-JP" sz="1000" dirty="0"/>
          </a:p>
          <a:p>
            <a:r>
              <a:rPr lang="ja-JP" altLang="en-US" sz="1000" dirty="0"/>
              <a:t>帯域</a:t>
            </a:r>
            <a:r>
              <a:rPr lang="en-US" altLang="ja-JP" sz="1000" dirty="0"/>
              <a:t>:1.5 MHz~3.35 GHz</a:t>
            </a:r>
            <a:endParaRPr kumimoji="1" lang="ja-JP" altLang="en-US" sz="1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FB4D7A-0A86-44D3-AC0F-34D06890D785}"/>
              </a:ext>
            </a:extLst>
          </p:cNvPr>
          <p:cNvSpPr txBox="1"/>
          <p:nvPr/>
        </p:nvSpPr>
        <p:spPr>
          <a:xfrm>
            <a:off x="3764573" y="2380986"/>
            <a:ext cx="1176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Attenuator</a:t>
            </a:r>
          </a:p>
          <a:p>
            <a:r>
              <a:rPr lang="en-US" altLang="ja-JP" sz="1000" dirty="0"/>
              <a:t>6 dB</a:t>
            </a:r>
            <a:endParaRPr lang="ja-JP" altLang="en-US" sz="1000" dirty="0"/>
          </a:p>
          <a:p>
            <a:r>
              <a:rPr lang="en-US" altLang="ja-JP" sz="1000" dirty="0"/>
              <a:t>(</a:t>
            </a:r>
            <a:r>
              <a:rPr lang="ja-JP" altLang="en-US" sz="1000" dirty="0"/>
              <a:t>可変抵抗減衰器</a:t>
            </a:r>
            <a:r>
              <a:rPr lang="en-US" altLang="ja-JP" sz="1000" dirty="0"/>
              <a:t>)</a:t>
            </a:r>
          </a:p>
        </p:txBody>
      </p:sp>
      <p:sp>
        <p:nvSpPr>
          <p:cNvPr id="14" name="三角形 17">
            <a:extLst>
              <a:ext uri="{FF2B5EF4-FFF2-40B4-BE49-F238E27FC236}">
                <a16:creationId xmlns:a16="http://schemas.microsoft.com/office/drawing/2014/main" id="{42FF02D5-520D-4882-AE63-295A7B9F5A41}"/>
              </a:ext>
            </a:extLst>
          </p:cNvPr>
          <p:cNvSpPr/>
          <p:nvPr/>
        </p:nvSpPr>
        <p:spPr>
          <a:xfrm rot="5400000">
            <a:off x="5127002" y="1565464"/>
            <a:ext cx="1044291" cy="90025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9712A42-9ED5-4358-90FB-1698A45B2A1E}"/>
              </a:ext>
            </a:extLst>
          </p:cNvPr>
          <p:cNvCxnSpPr>
            <a:stCxn id="4" idx="6"/>
            <a:endCxn id="14" idx="3"/>
          </p:cNvCxnSpPr>
          <p:nvPr/>
        </p:nvCxnSpPr>
        <p:spPr>
          <a:xfrm>
            <a:off x="4597606" y="2015589"/>
            <a:ext cx="6014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711C4B5-39AD-4212-897A-B61F5808E5BE}"/>
              </a:ext>
            </a:extLst>
          </p:cNvPr>
          <p:cNvCxnSpPr>
            <a:cxnSpLocks/>
          </p:cNvCxnSpPr>
          <p:nvPr/>
        </p:nvCxnSpPr>
        <p:spPr>
          <a:xfrm flipV="1">
            <a:off x="3769514" y="1646711"/>
            <a:ext cx="805571" cy="73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33417FF-BD00-41C3-9362-6B6002D235F0}"/>
              </a:ext>
            </a:extLst>
          </p:cNvPr>
          <p:cNvSpPr/>
          <p:nvPr/>
        </p:nvSpPr>
        <p:spPr>
          <a:xfrm>
            <a:off x="886534" y="4029852"/>
            <a:ext cx="115212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LD sample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3FDDC91-CDF2-43A5-A500-4F55C848CCE9}"/>
              </a:ext>
            </a:extLst>
          </p:cNvPr>
          <p:cNvSpPr txBox="1"/>
          <p:nvPr/>
        </p:nvSpPr>
        <p:spPr>
          <a:xfrm>
            <a:off x="5001074" y="2537735"/>
            <a:ext cx="18308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Amp.</a:t>
            </a:r>
          </a:p>
          <a:p>
            <a:r>
              <a:rPr lang="en-US" altLang="ja-JP" sz="1000" dirty="0"/>
              <a:t>ALM00110-2840FR-R</a:t>
            </a:r>
          </a:p>
          <a:p>
            <a:r>
              <a:rPr kumimoji="1" lang="ja-JP" altLang="en-US" sz="1000" dirty="0"/>
              <a:t>帯域</a:t>
            </a:r>
            <a:r>
              <a:rPr kumimoji="1" lang="en-US" altLang="ja-JP" sz="1000" dirty="0"/>
              <a:t>:10 MHz~1 GHz</a:t>
            </a:r>
            <a:endParaRPr kumimoji="1" lang="ja-JP" altLang="en-US" sz="1000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B3C52C73-165A-4262-BC1B-E5E403689EC1}"/>
              </a:ext>
            </a:extLst>
          </p:cNvPr>
          <p:cNvGrpSpPr/>
          <p:nvPr/>
        </p:nvGrpSpPr>
        <p:grpSpPr>
          <a:xfrm>
            <a:off x="3090778" y="1546941"/>
            <a:ext cx="366768" cy="371217"/>
            <a:chOff x="1634843" y="916093"/>
            <a:chExt cx="792088" cy="371217"/>
          </a:xfrm>
        </p:grpSpPr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814841FF-35E0-4456-9FDC-A1E4D3B9484C}"/>
                </a:ext>
              </a:extLst>
            </p:cNvPr>
            <p:cNvCxnSpPr>
              <a:cxnSpLocks/>
            </p:cNvCxnSpPr>
            <p:nvPr/>
          </p:nvCxnSpPr>
          <p:spPr>
            <a:xfrm>
              <a:off x="1634843" y="1287310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E6DE76D9-0312-4D33-87E7-101A98FAABE0}"/>
                </a:ext>
              </a:extLst>
            </p:cNvPr>
            <p:cNvCxnSpPr>
              <a:cxnSpLocks/>
            </p:cNvCxnSpPr>
            <p:nvPr/>
          </p:nvCxnSpPr>
          <p:spPr>
            <a:xfrm>
              <a:off x="1850867" y="916093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6CAA6BEF-12B8-4868-AE78-4FE93BEECE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0867" y="923959"/>
              <a:ext cx="0" cy="360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CD5BD19C-ED65-4E4D-8913-B492A6F277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6856" y="923959"/>
              <a:ext cx="0" cy="360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6F85605D-B574-4388-BFF0-9120024E4A70}"/>
                </a:ext>
              </a:extLst>
            </p:cNvPr>
            <p:cNvCxnSpPr>
              <a:cxnSpLocks/>
            </p:cNvCxnSpPr>
            <p:nvPr/>
          </p:nvCxnSpPr>
          <p:spPr>
            <a:xfrm>
              <a:off x="2206856" y="1284000"/>
              <a:ext cx="220075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01AB233-B1DF-428D-9B76-316AEDAD7930}"/>
              </a:ext>
            </a:extLst>
          </p:cNvPr>
          <p:cNvSpPr txBox="1"/>
          <p:nvPr/>
        </p:nvSpPr>
        <p:spPr>
          <a:xfrm>
            <a:off x="2697849" y="1068412"/>
            <a:ext cx="22570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パルス幅 </a:t>
            </a:r>
            <a:r>
              <a:rPr kumimoji="1" lang="en-US" altLang="ja-JP" sz="1100" dirty="0"/>
              <a:t>:</a:t>
            </a:r>
            <a:r>
              <a:rPr lang="en-US" altLang="ja-JP" sz="1100" dirty="0"/>
              <a:t>1 ns</a:t>
            </a:r>
            <a:endParaRPr kumimoji="1" lang="en-US" altLang="ja-JP" sz="1100" dirty="0"/>
          </a:p>
          <a:p>
            <a:r>
              <a:rPr kumimoji="1" lang="ja-JP" altLang="en-US" sz="1100" dirty="0"/>
              <a:t>繰り返し</a:t>
            </a:r>
            <a:r>
              <a:rPr lang="ja-JP" altLang="en-US" sz="1100" dirty="0"/>
              <a:t>周波数</a:t>
            </a:r>
            <a:r>
              <a:rPr kumimoji="1" lang="ja-JP" altLang="en-US" sz="1100" dirty="0"/>
              <a:t> </a:t>
            </a:r>
            <a:r>
              <a:rPr kumimoji="1" lang="en-US" altLang="ja-JP" sz="1100" dirty="0"/>
              <a:t>: 1 MHz </a:t>
            </a:r>
            <a:endParaRPr kumimoji="1" lang="ja-JP" altLang="en-US" sz="1100" dirty="0"/>
          </a:p>
        </p:txBody>
      </p:sp>
      <p:sp>
        <p:nvSpPr>
          <p:cNvPr id="28" name="三角形 12">
            <a:extLst>
              <a:ext uri="{FF2B5EF4-FFF2-40B4-BE49-F238E27FC236}">
                <a16:creationId xmlns:a16="http://schemas.microsoft.com/office/drawing/2014/main" id="{3800A786-F495-4529-B1CC-A2709809DC16}"/>
              </a:ext>
            </a:extLst>
          </p:cNvPr>
          <p:cNvSpPr/>
          <p:nvPr/>
        </p:nvSpPr>
        <p:spPr>
          <a:xfrm rot="16200000">
            <a:off x="2103173" y="4029852"/>
            <a:ext cx="614414" cy="720081"/>
          </a:xfrm>
          <a:prstGeom prst="triangle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BE76F8A-85DA-4CE9-87EF-27BC807A70DC}"/>
              </a:ext>
            </a:extLst>
          </p:cNvPr>
          <p:cNvSpPr/>
          <p:nvPr/>
        </p:nvSpPr>
        <p:spPr>
          <a:xfrm>
            <a:off x="6224351" y="4029852"/>
            <a:ext cx="683925" cy="720080"/>
          </a:xfrm>
          <a:prstGeom prst="rect">
            <a:avLst/>
          </a:prstGeom>
          <a:noFill/>
          <a:ln w="12700" cap="flat" cmpd="sng" algn="ctr">
            <a:solidFill>
              <a:srgbClr val="4A66A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PD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97B8906-0EF7-4AF7-9EAE-E006AFB96397}"/>
              </a:ext>
            </a:extLst>
          </p:cNvPr>
          <p:cNvCxnSpPr>
            <a:cxnSpLocks/>
          </p:cNvCxnSpPr>
          <p:nvPr/>
        </p:nvCxnSpPr>
        <p:spPr>
          <a:xfrm>
            <a:off x="6926504" y="4395933"/>
            <a:ext cx="323885" cy="1"/>
          </a:xfrm>
          <a:prstGeom prst="line">
            <a:avLst/>
          </a:prstGeom>
          <a:noFill/>
          <a:ln w="6350" cap="flat" cmpd="sng" algn="ctr">
            <a:solidFill>
              <a:srgbClr val="4A66AC"/>
            </a:solidFill>
            <a:prstDash val="solid"/>
            <a:miter lim="800000"/>
          </a:ln>
          <a:effectLst/>
        </p:spPr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AB3A726-F187-448A-942F-4F8635BB80A7}"/>
              </a:ext>
            </a:extLst>
          </p:cNvPr>
          <p:cNvSpPr/>
          <p:nvPr/>
        </p:nvSpPr>
        <p:spPr>
          <a:xfrm>
            <a:off x="7250540" y="4029852"/>
            <a:ext cx="1385928" cy="720080"/>
          </a:xfrm>
          <a:prstGeom prst="rect">
            <a:avLst/>
          </a:prstGeom>
          <a:noFill/>
          <a:ln w="12700" cap="flat" cmpd="sng" algn="ctr">
            <a:solidFill>
              <a:srgbClr val="4A66A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高速オシロ</a:t>
            </a:r>
            <a:endParaRPr kumimoji="0" lang="en-US" altLang="ja-JP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6704E47-B408-4493-A7A7-D8AD337DDC96}"/>
              </a:ext>
            </a:extLst>
          </p:cNvPr>
          <p:cNvSpPr txBox="1"/>
          <p:nvPr/>
        </p:nvSpPr>
        <p:spPr>
          <a:xfrm>
            <a:off x="6224350" y="4731075"/>
            <a:ext cx="1144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</a:p>
          <a:p>
            <a:r>
              <a:rPr lang="ja-JP" alt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帯域 </a:t>
            </a:r>
            <a:r>
              <a:rPr lang="en-US" altLang="ja-JP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25 GHz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C1D4506-7C7F-43E4-B072-EDD90816F917}"/>
              </a:ext>
            </a:extLst>
          </p:cNvPr>
          <p:cNvSpPr txBox="1"/>
          <p:nvPr/>
        </p:nvSpPr>
        <p:spPr>
          <a:xfrm>
            <a:off x="7269590" y="4778741"/>
            <a:ext cx="1192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86100D</a:t>
            </a:r>
          </a:p>
          <a:p>
            <a:r>
              <a:rPr lang="ja-JP" alt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帯域</a:t>
            </a:r>
            <a:r>
              <a:rPr lang="en-US" altLang="ja-JP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90 GHz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E5C0A2-2662-45AD-9627-34F2FFB8BE29}"/>
              </a:ext>
            </a:extLst>
          </p:cNvPr>
          <p:cNvSpPr/>
          <p:nvPr/>
        </p:nvSpPr>
        <p:spPr>
          <a:xfrm>
            <a:off x="2725269" y="4200882"/>
            <a:ext cx="1298143" cy="378020"/>
          </a:xfrm>
          <a:prstGeom prst="rect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5" name="三角形 61">
            <a:extLst>
              <a:ext uri="{FF2B5EF4-FFF2-40B4-BE49-F238E27FC236}">
                <a16:creationId xmlns:a16="http://schemas.microsoft.com/office/drawing/2014/main" id="{29277CAF-0EF8-4838-98AA-99ADC33A9302}"/>
              </a:ext>
            </a:extLst>
          </p:cNvPr>
          <p:cNvSpPr/>
          <p:nvPr/>
        </p:nvSpPr>
        <p:spPr>
          <a:xfrm rot="5400000">
            <a:off x="4239525" y="3984768"/>
            <a:ext cx="378022" cy="810248"/>
          </a:xfrm>
          <a:prstGeom prst="triangle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6" name="円/楕円 11">
            <a:extLst>
              <a:ext uri="{FF2B5EF4-FFF2-40B4-BE49-F238E27FC236}">
                <a16:creationId xmlns:a16="http://schemas.microsoft.com/office/drawing/2014/main" id="{AE9ECD42-858E-43EC-B10B-7CCC8D07F0B1}"/>
              </a:ext>
            </a:extLst>
          </p:cNvPr>
          <p:cNvSpPr/>
          <p:nvPr/>
        </p:nvSpPr>
        <p:spPr>
          <a:xfrm>
            <a:off x="3954649" y="3794538"/>
            <a:ext cx="208421" cy="1123186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4A66A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7" name="片側の 2 つの角を切り取った四角形 10">
            <a:extLst>
              <a:ext uri="{FF2B5EF4-FFF2-40B4-BE49-F238E27FC236}">
                <a16:creationId xmlns:a16="http://schemas.microsoft.com/office/drawing/2014/main" id="{32A31261-4E8D-40AF-991C-EB11F4ADCE31}"/>
              </a:ext>
            </a:extLst>
          </p:cNvPr>
          <p:cNvSpPr/>
          <p:nvPr/>
        </p:nvSpPr>
        <p:spPr>
          <a:xfrm rot="16200000">
            <a:off x="2427386" y="4029852"/>
            <a:ext cx="631303" cy="720080"/>
          </a:xfrm>
          <a:prstGeom prst="snip2SameRect">
            <a:avLst/>
          </a:prstGeom>
          <a:solidFill>
            <a:sysClr val="window" lastClr="FFFFFF"/>
          </a:solidFill>
          <a:ln w="12700" cap="flat" cmpd="sng" algn="ctr">
            <a:solidFill>
              <a:srgbClr val="4A66A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1B247B0-00A1-4993-8A13-74CA1C21767D}"/>
              </a:ext>
            </a:extLst>
          </p:cNvPr>
          <p:cNvSpPr txBox="1"/>
          <p:nvPr/>
        </p:nvSpPr>
        <p:spPr>
          <a:xfrm>
            <a:off x="5023547" y="4378262"/>
            <a:ext cx="1717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prstClr val="black"/>
                </a:solidFill>
                <a:ea typeface="游ゴシック" panose="020B0400000000000000" pitchFamily="50" charset="-128"/>
              </a:rPr>
              <a:t>Single mode fiber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1A3004E-8F97-46D2-9A36-15FA146DE0CB}"/>
              </a:ext>
            </a:extLst>
          </p:cNvPr>
          <p:cNvSpPr/>
          <p:nvPr/>
        </p:nvSpPr>
        <p:spPr>
          <a:xfrm>
            <a:off x="2452727" y="4701797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NA=0.68</a:t>
            </a:r>
            <a:endParaRPr lang="ja-JP" altLang="en-US" sz="1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A0D26F7-8896-4EA8-9199-4D207E7BB225}"/>
              </a:ext>
            </a:extLst>
          </p:cNvPr>
          <p:cNvSpPr/>
          <p:nvPr/>
        </p:nvSpPr>
        <p:spPr>
          <a:xfrm>
            <a:off x="3580784" y="4917724"/>
            <a:ext cx="13378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非球面レンズ</a:t>
            </a:r>
            <a:endParaRPr lang="en-US" altLang="ja-JP" sz="1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  <a:p>
            <a:r>
              <a:rPr lang="en-US" altLang="ja-JP" sz="1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F=13.86 mm</a:t>
            </a:r>
          </a:p>
          <a:p>
            <a:r>
              <a:rPr lang="en-US" altLang="ja-JP" sz="1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NA=0.18</a:t>
            </a:r>
            <a:endParaRPr lang="ja-JP" altLang="en-US" sz="1000" dirty="0">
              <a:latin typeface="Arial" panose="020B0604020202020204" pitchFamily="34" charset="0"/>
              <a:ea typeface="ＭＳ ゴシック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C97611F-CDA1-4BC3-9F98-08616CC67EE3}"/>
              </a:ext>
            </a:extLst>
          </p:cNvPr>
          <p:cNvSpPr/>
          <p:nvPr/>
        </p:nvSpPr>
        <p:spPr>
          <a:xfrm>
            <a:off x="4932392" y="4521268"/>
            <a:ext cx="10070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NA=0.13~0.15</a:t>
            </a: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A3899C7-1094-44A9-A597-A12EEE9E9BD4}"/>
              </a:ext>
            </a:extLst>
          </p:cNvPr>
          <p:cNvCxnSpPr>
            <a:cxnSpLocks/>
            <a:stCxn id="6" idx="3"/>
            <a:endCxn id="4" idx="2"/>
          </p:cNvCxnSpPr>
          <p:nvPr/>
        </p:nvCxnSpPr>
        <p:spPr>
          <a:xfrm>
            <a:off x="2890900" y="2015589"/>
            <a:ext cx="914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4F59CC1-0CF0-4173-ADBB-75950BCCC00D}"/>
              </a:ext>
            </a:extLst>
          </p:cNvPr>
          <p:cNvCxnSpPr>
            <a:stCxn id="35" idx="0"/>
            <a:endCxn id="29" idx="1"/>
          </p:cNvCxnSpPr>
          <p:nvPr/>
        </p:nvCxnSpPr>
        <p:spPr>
          <a:xfrm>
            <a:off x="4833660" y="4389892"/>
            <a:ext cx="1390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B9FFD6BF-D9E1-40FD-B86C-052B52B5CA14}"/>
              </a:ext>
            </a:extLst>
          </p:cNvPr>
          <p:cNvSpPr/>
          <p:nvPr/>
        </p:nvSpPr>
        <p:spPr>
          <a:xfrm>
            <a:off x="5169375" y="3794538"/>
            <a:ext cx="594652" cy="5946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2527B22E-AB97-468B-A9EB-348E787F56B8}"/>
              </a:ext>
            </a:extLst>
          </p:cNvPr>
          <p:cNvSpPr/>
          <p:nvPr/>
        </p:nvSpPr>
        <p:spPr>
          <a:xfrm>
            <a:off x="5327061" y="3789883"/>
            <a:ext cx="594652" cy="5946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フリーフォーム: 図形 56">
            <a:extLst>
              <a:ext uri="{FF2B5EF4-FFF2-40B4-BE49-F238E27FC236}">
                <a16:creationId xmlns:a16="http://schemas.microsoft.com/office/drawing/2014/main" id="{14206B1B-0169-40EF-9156-0DD8D20BEB70}"/>
              </a:ext>
            </a:extLst>
          </p:cNvPr>
          <p:cNvSpPr/>
          <p:nvPr/>
        </p:nvSpPr>
        <p:spPr>
          <a:xfrm>
            <a:off x="166085" y="2014264"/>
            <a:ext cx="8686017" cy="2386948"/>
          </a:xfrm>
          <a:custGeom>
            <a:avLst/>
            <a:gdLst>
              <a:gd name="connsiteX0" fmla="*/ 1043385 w 9520600"/>
              <a:gd name="connsiteY0" fmla="*/ 2583593 h 2638101"/>
              <a:gd name="connsiteX1" fmla="*/ 620691 w 9520600"/>
              <a:gd name="connsiteY1" fmla="*/ 2557713 h 2638101"/>
              <a:gd name="connsiteX2" fmla="*/ 663823 w 9520600"/>
              <a:gd name="connsiteY2" fmla="*/ 1815842 h 2638101"/>
              <a:gd name="connsiteX3" fmla="*/ 9229853 w 9520600"/>
              <a:gd name="connsiteY3" fmla="*/ 1513917 h 2638101"/>
              <a:gd name="connsiteX4" fmla="*/ 7409679 w 9520600"/>
              <a:gd name="connsiteY4" fmla="*/ 81932 h 2638101"/>
              <a:gd name="connsiteX5" fmla="*/ 6357257 w 9520600"/>
              <a:gd name="connsiteY5" fmla="*/ 176823 h 2638101"/>
              <a:gd name="connsiteX6" fmla="*/ 6305498 w 9520600"/>
              <a:gd name="connsiteY6" fmla="*/ 185449 h 2638101"/>
              <a:gd name="connsiteX0" fmla="*/ 1043385 w 9736876"/>
              <a:gd name="connsiteY0" fmla="*/ 2414523 h 2469031"/>
              <a:gd name="connsiteX1" fmla="*/ 620691 w 9736876"/>
              <a:gd name="connsiteY1" fmla="*/ 2388643 h 2469031"/>
              <a:gd name="connsiteX2" fmla="*/ 663823 w 9736876"/>
              <a:gd name="connsiteY2" fmla="*/ 1646772 h 2469031"/>
              <a:gd name="connsiteX3" fmla="*/ 9229853 w 9736876"/>
              <a:gd name="connsiteY3" fmla="*/ 1344847 h 2469031"/>
              <a:gd name="connsiteX4" fmla="*/ 8487981 w 9736876"/>
              <a:gd name="connsiteY4" fmla="*/ 154401 h 2469031"/>
              <a:gd name="connsiteX5" fmla="*/ 6357257 w 9736876"/>
              <a:gd name="connsiteY5" fmla="*/ 7753 h 2469031"/>
              <a:gd name="connsiteX6" fmla="*/ 6305498 w 9736876"/>
              <a:gd name="connsiteY6" fmla="*/ 16379 h 2469031"/>
              <a:gd name="connsiteX0" fmla="*/ 1043385 w 9736876"/>
              <a:gd name="connsiteY0" fmla="*/ 2436201 h 2490709"/>
              <a:gd name="connsiteX1" fmla="*/ 620691 w 9736876"/>
              <a:gd name="connsiteY1" fmla="*/ 2410321 h 2490709"/>
              <a:gd name="connsiteX2" fmla="*/ 663823 w 9736876"/>
              <a:gd name="connsiteY2" fmla="*/ 1668450 h 2490709"/>
              <a:gd name="connsiteX3" fmla="*/ 9229853 w 9736876"/>
              <a:gd name="connsiteY3" fmla="*/ 1366525 h 2490709"/>
              <a:gd name="connsiteX4" fmla="*/ 8487981 w 9736876"/>
              <a:gd name="connsiteY4" fmla="*/ 176079 h 2490709"/>
              <a:gd name="connsiteX5" fmla="*/ 6357257 w 9736876"/>
              <a:gd name="connsiteY5" fmla="*/ 29431 h 2490709"/>
              <a:gd name="connsiteX6" fmla="*/ 7211271 w 9736876"/>
              <a:gd name="connsiteY6" fmla="*/ 408993 h 2490709"/>
              <a:gd name="connsiteX0" fmla="*/ 1043385 w 9713408"/>
              <a:gd name="connsiteY0" fmla="*/ 2302050 h 2356558"/>
              <a:gd name="connsiteX1" fmla="*/ 620691 w 9713408"/>
              <a:gd name="connsiteY1" fmla="*/ 2276170 h 2356558"/>
              <a:gd name="connsiteX2" fmla="*/ 663823 w 9713408"/>
              <a:gd name="connsiteY2" fmla="*/ 1534299 h 2356558"/>
              <a:gd name="connsiteX3" fmla="*/ 9229853 w 9713408"/>
              <a:gd name="connsiteY3" fmla="*/ 1232374 h 2356558"/>
              <a:gd name="connsiteX4" fmla="*/ 8487981 w 9713408"/>
              <a:gd name="connsiteY4" fmla="*/ 41928 h 2356558"/>
              <a:gd name="connsiteX5" fmla="*/ 7211271 w 9713408"/>
              <a:gd name="connsiteY5" fmla="*/ 274842 h 2356558"/>
              <a:gd name="connsiteX0" fmla="*/ 1043385 w 9738109"/>
              <a:gd name="connsiteY0" fmla="*/ 2416941 h 2471449"/>
              <a:gd name="connsiteX1" fmla="*/ 620691 w 9738109"/>
              <a:gd name="connsiteY1" fmla="*/ 2391061 h 2471449"/>
              <a:gd name="connsiteX2" fmla="*/ 663823 w 9738109"/>
              <a:gd name="connsiteY2" fmla="*/ 1649190 h 2471449"/>
              <a:gd name="connsiteX3" fmla="*/ 9229853 w 9738109"/>
              <a:gd name="connsiteY3" fmla="*/ 1347265 h 2471449"/>
              <a:gd name="connsiteX4" fmla="*/ 8487981 w 9738109"/>
              <a:gd name="connsiteY4" fmla="*/ 156819 h 2471449"/>
              <a:gd name="connsiteX5" fmla="*/ 6314123 w 9738109"/>
              <a:gd name="connsiteY5" fmla="*/ 44677 h 2471449"/>
              <a:gd name="connsiteX0" fmla="*/ 1043385 w 9738109"/>
              <a:gd name="connsiteY0" fmla="*/ 2380976 h 2435484"/>
              <a:gd name="connsiteX1" fmla="*/ 620691 w 9738109"/>
              <a:gd name="connsiteY1" fmla="*/ 2355096 h 2435484"/>
              <a:gd name="connsiteX2" fmla="*/ 663823 w 9738109"/>
              <a:gd name="connsiteY2" fmla="*/ 1613225 h 2435484"/>
              <a:gd name="connsiteX3" fmla="*/ 9229853 w 9738109"/>
              <a:gd name="connsiteY3" fmla="*/ 1311300 h 2435484"/>
              <a:gd name="connsiteX4" fmla="*/ 8487981 w 9738109"/>
              <a:gd name="connsiteY4" fmla="*/ 120854 h 2435484"/>
              <a:gd name="connsiteX5" fmla="*/ 6314123 w 9738109"/>
              <a:gd name="connsiteY5" fmla="*/ 8712 h 2435484"/>
              <a:gd name="connsiteX0" fmla="*/ 1043385 w 9765910"/>
              <a:gd name="connsiteY0" fmla="*/ 2372264 h 2426772"/>
              <a:gd name="connsiteX1" fmla="*/ 620691 w 9765910"/>
              <a:gd name="connsiteY1" fmla="*/ 2346384 h 2426772"/>
              <a:gd name="connsiteX2" fmla="*/ 663823 w 9765910"/>
              <a:gd name="connsiteY2" fmla="*/ 1604513 h 2426772"/>
              <a:gd name="connsiteX3" fmla="*/ 9229853 w 9765910"/>
              <a:gd name="connsiteY3" fmla="*/ 1302588 h 2426772"/>
              <a:gd name="connsiteX4" fmla="*/ 8487981 w 9765910"/>
              <a:gd name="connsiteY4" fmla="*/ 112142 h 2426772"/>
              <a:gd name="connsiteX5" fmla="*/ 6314123 w 9765910"/>
              <a:gd name="connsiteY5" fmla="*/ 0 h 2426772"/>
              <a:gd name="connsiteX0" fmla="*/ 1043385 w 9680247"/>
              <a:gd name="connsiteY0" fmla="*/ 2372264 h 2426772"/>
              <a:gd name="connsiteX1" fmla="*/ 620691 w 9680247"/>
              <a:gd name="connsiteY1" fmla="*/ 2346384 h 2426772"/>
              <a:gd name="connsiteX2" fmla="*/ 663823 w 9680247"/>
              <a:gd name="connsiteY2" fmla="*/ 1604513 h 2426772"/>
              <a:gd name="connsiteX3" fmla="*/ 9229853 w 9680247"/>
              <a:gd name="connsiteY3" fmla="*/ 1302588 h 2426772"/>
              <a:gd name="connsiteX4" fmla="*/ 8487981 w 9680247"/>
              <a:gd name="connsiteY4" fmla="*/ 112142 h 2426772"/>
              <a:gd name="connsiteX5" fmla="*/ 6314123 w 9680247"/>
              <a:gd name="connsiteY5" fmla="*/ 0 h 2426772"/>
              <a:gd name="connsiteX0" fmla="*/ 1043385 w 9757372"/>
              <a:gd name="connsiteY0" fmla="*/ 2582400 h 2636908"/>
              <a:gd name="connsiteX1" fmla="*/ 620691 w 9757372"/>
              <a:gd name="connsiteY1" fmla="*/ 2556520 h 2636908"/>
              <a:gd name="connsiteX2" fmla="*/ 663823 w 9757372"/>
              <a:gd name="connsiteY2" fmla="*/ 1814649 h 2636908"/>
              <a:gd name="connsiteX3" fmla="*/ 9229853 w 9757372"/>
              <a:gd name="connsiteY3" fmla="*/ 1512724 h 2636908"/>
              <a:gd name="connsiteX4" fmla="*/ 8798532 w 9757372"/>
              <a:gd name="connsiteY4" fmla="*/ 3100 h 2636908"/>
              <a:gd name="connsiteX5" fmla="*/ 6314123 w 9757372"/>
              <a:gd name="connsiteY5" fmla="*/ 210136 h 2636908"/>
              <a:gd name="connsiteX0" fmla="*/ 1043385 w 9994982"/>
              <a:gd name="connsiteY0" fmla="*/ 2660001 h 2714509"/>
              <a:gd name="connsiteX1" fmla="*/ 620691 w 9994982"/>
              <a:gd name="connsiteY1" fmla="*/ 2634121 h 2714509"/>
              <a:gd name="connsiteX2" fmla="*/ 663823 w 9994982"/>
              <a:gd name="connsiteY2" fmla="*/ 1892250 h 2714509"/>
              <a:gd name="connsiteX3" fmla="*/ 9229853 w 9994982"/>
              <a:gd name="connsiteY3" fmla="*/ 1590325 h 2714509"/>
              <a:gd name="connsiteX4" fmla="*/ 8798532 w 9994982"/>
              <a:gd name="connsiteY4" fmla="*/ 80701 h 2714509"/>
              <a:gd name="connsiteX5" fmla="*/ 6314123 w 9994982"/>
              <a:gd name="connsiteY5" fmla="*/ 287737 h 2714509"/>
              <a:gd name="connsiteX0" fmla="*/ 1043385 w 10006010"/>
              <a:gd name="connsiteY0" fmla="*/ 2381367 h 2435875"/>
              <a:gd name="connsiteX1" fmla="*/ 620691 w 10006010"/>
              <a:gd name="connsiteY1" fmla="*/ 2355487 h 2435875"/>
              <a:gd name="connsiteX2" fmla="*/ 663823 w 10006010"/>
              <a:gd name="connsiteY2" fmla="*/ 1613616 h 2435875"/>
              <a:gd name="connsiteX3" fmla="*/ 9229853 w 10006010"/>
              <a:gd name="connsiteY3" fmla="*/ 1311691 h 2435875"/>
              <a:gd name="connsiteX4" fmla="*/ 8824411 w 10006010"/>
              <a:gd name="connsiteY4" fmla="*/ 164376 h 2435875"/>
              <a:gd name="connsiteX5" fmla="*/ 6314123 w 10006010"/>
              <a:gd name="connsiteY5" fmla="*/ 9103 h 2435875"/>
              <a:gd name="connsiteX0" fmla="*/ 1043385 w 9783387"/>
              <a:gd name="connsiteY0" fmla="*/ 2372264 h 2426772"/>
              <a:gd name="connsiteX1" fmla="*/ 620691 w 9783387"/>
              <a:gd name="connsiteY1" fmla="*/ 2346384 h 2426772"/>
              <a:gd name="connsiteX2" fmla="*/ 663823 w 9783387"/>
              <a:gd name="connsiteY2" fmla="*/ 1604513 h 2426772"/>
              <a:gd name="connsiteX3" fmla="*/ 9229853 w 9783387"/>
              <a:gd name="connsiteY3" fmla="*/ 1302588 h 2426772"/>
              <a:gd name="connsiteX4" fmla="*/ 8824411 w 9783387"/>
              <a:gd name="connsiteY4" fmla="*/ 155273 h 2426772"/>
              <a:gd name="connsiteX5" fmla="*/ 6314123 w 9783387"/>
              <a:gd name="connsiteY5" fmla="*/ 0 h 2426772"/>
              <a:gd name="connsiteX0" fmla="*/ 1043385 w 9399858"/>
              <a:gd name="connsiteY0" fmla="*/ 2372264 h 2426772"/>
              <a:gd name="connsiteX1" fmla="*/ 620691 w 9399858"/>
              <a:gd name="connsiteY1" fmla="*/ 2346384 h 2426772"/>
              <a:gd name="connsiteX2" fmla="*/ 663823 w 9399858"/>
              <a:gd name="connsiteY2" fmla="*/ 1604513 h 2426772"/>
              <a:gd name="connsiteX3" fmla="*/ 9229853 w 9399858"/>
              <a:gd name="connsiteY3" fmla="*/ 1302588 h 2426772"/>
              <a:gd name="connsiteX4" fmla="*/ 6314123 w 9399858"/>
              <a:gd name="connsiteY4" fmla="*/ 0 h 2426772"/>
              <a:gd name="connsiteX0" fmla="*/ 1043385 w 9745073"/>
              <a:gd name="connsiteY0" fmla="*/ 2372264 h 2426772"/>
              <a:gd name="connsiteX1" fmla="*/ 620691 w 9745073"/>
              <a:gd name="connsiteY1" fmla="*/ 2346384 h 2426772"/>
              <a:gd name="connsiteX2" fmla="*/ 663823 w 9745073"/>
              <a:gd name="connsiteY2" fmla="*/ 1604513 h 2426772"/>
              <a:gd name="connsiteX3" fmla="*/ 9229853 w 9745073"/>
              <a:gd name="connsiteY3" fmla="*/ 1302588 h 2426772"/>
              <a:gd name="connsiteX4" fmla="*/ 8513860 w 9745073"/>
              <a:gd name="connsiteY4" fmla="*/ 698738 h 2426772"/>
              <a:gd name="connsiteX5" fmla="*/ 6314123 w 9745073"/>
              <a:gd name="connsiteY5" fmla="*/ 0 h 2426772"/>
              <a:gd name="connsiteX0" fmla="*/ 1043385 w 9771520"/>
              <a:gd name="connsiteY0" fmla="*/ 2372264 h 2426772"/>
              <a:gd name="connsiteX1" fmla="*/ 620691 w 9771520"/>
              <a:gd name="connsiteY1" fmla="*/ 2346384 h 2426772"/>
              <a:gd name="connsiteX2" fmla="*/ 663823 w 9771520"/>
              <a:gd name="connsiteY2" fmla="*/ 1604513 h 2426772"/>
              <a:gd name="connsiteX3" fmla="*/ 9229853 w 9771520"/>
              <a:gd name="connsiteY3" fmla="*/ 1302588 h 2426772"/>
              <a:gd name="connsiteX4" fmla="*/ 8608750 w 9771520"/>
              <a:gd name="connsiteY4" fmla="*/ 120768 h 2426772"/>
              <a:gd name="connsiteX5" fmla="*/ 6314123 w 9771520"/>
              <a:gd name="connsiteY5" fmla="*/ 0 h 2426772"/>
              <a:gd name="connsiteX0" fmla="*/ 1043385 w 9771520"/>
              <a:gd name="connsiteY0" fmla="*/ 2385208 h 2439716"/>
              <a:gd name="connsiteX1" fmla="*/ 620691 w 9771520"/>
              <a:gd name="connsiteY1" fmla="*/ 2359328 h 2439716"/>
              <a:gd name="connsiteX2" fmla="*/ 663823 w 9771520"/>
              <a:gd name="connsiteY2" fmla="*/ 1617457 h 2439716"/>
              <a:gd name="connsiteX3" fmla="*/ 9229853 w 9771520"/>
              <a:gd name="connsiteY3" fmla="*/ 1315532 h 2439716"/>
              <a:gd name="connsiteX4" fmla="*/ 8608750 w 9771520"/>
              <a:gd name="connsiteY4" fmla="*/ 133712 h 2439716"/>
              <a:gd name="connsiteX5" fmla="*/ 6314123 w 9771520"/>
              <a:gd name="connsiteY5" fmla="*/ 12944 h 2439716"/>
              <a:gd name="connsiteX0" fmla="*/ 966190 w 8999001"/>
              <a:gd name="connsiteY0" fmla="*/ 2385208 h 2439716"/>
              <a:gd name="connsiteX1" fmla="*/ 543496 w 8999001"/>
              <a:gd name="connsiteY1" fmla="*/ 2359328 h 2439716"/>
              <a:gd name="connsiteX2" fmla="*/ 586628 w 8999001"/>
              <a:gd name="connsiteY2" fmla="*/ 1617457 h 2439716"/>
              <a:gd name="connsiteX3" fmla="*/ 8108861 w 8999001"/>
              <a:gd name="connsiteY3" fmla="*/ 1436301 h 2439716"/>
              <a:gd name="connsiteX4" fmla="*/ 8531555 w 8999001"/>
              <a:gd name="connsiteY4" fmla="*/ 133712 h 2439716"/>
              <a:gd name="connsiteX5" fmla="*/ 6236928 w 8999001"/>
              <a:gd name="connsiteY5" fmla="*/ 12944 h 2439716"/>
              <a:gd name="connsiteX0" fmla="*/ 667672 w 8674389"/>
              <a:gd name="connsiteY0" fmla="*/ 2385208 h 2442599"/>
              <a:gd name="connsiteX1" fmla="*/ 244978 w 8674389"/>
              <a:gd name="connsiteY1" fmla="*/ 2359328 h 2442599"/>
              <a:gd name="connsiteX2" fmla="*/ 710804 w 8674389"/>
              <a:gd name="connsiteY2" fmla="*/ 1574325 h 2442599"/>
              <a:gd name="connsiteX3" fmla="*/ 7810343 w 8674389"/>
              <a:gd name="connsiteY3" fmla="*/ 1436301 h 2442599"/>
              <a:gd name="connsiteX4" fmla="*/ 8233037 w 8674389"/>
              <a:gd name="connsiteY4" fmla="*/ 133712 h 2442599"/>
              <a:gd name="connsiteX5" fmla="*/ 5938410 w 8674389"/>
              <a:gd name="connsiteY5" fmla="*/ 12944 h 2442599"/>
              <a:gd name="connsiteX0" fmla="*/ 684501 w 8691218"/>
              <a:gd name="connsiteY0" fmla="*/ 2385208 h 2447581"/>
              <a:gd name="connsiteX1" fmla="*/ 227301 w 8691218"/>
              <a:gd name="connsiteY1" fmla="*/ 2367954 h 2447581"/>
              <a:gd name="connsiteX2" fmla="*/ 727633 w 8691218"/>
              <a:gd name="connsiteY2" fmla="*/ 1574325 h 2447581"/>
              <a:gd name="connsiteX3" fmla="*/ 7827172 w 8691218"/>
              <a:gd name="connsiteY3" fmla="*/ 1436301 h 2447581"/>
              <a:gd name="connsiteX4" fmla="*/ 8249866 w 8691218"/>
              <a:gd name="connsiteY4" fmla="*/ 133712 h 2447581"/>
              <a:gd name="connsiteX5" fmla="*/ 5955239 w 8691218"/>
              <a:gd name="connsiteY5" fmla="*/ 12944 h 2447581"/>
              <a:gd name="connsiteX0" fmla="*/ 684501 w 8691218"/>
              <a:gd name="connsiteY0" fmla="*/ 2385208 h 2434888"/>
              <a:gd name="connsiteX1" fmla="*/ 227301 w 8691218"/>
              <a:gd name="connsiteY1" fmla="*/ 2367954 h 2434888"/>
              <a:gd name="connsiteX2" fmla="*/ 727633 w 8691218"/>
              <a:gd name="connsiteY2" fmla="*/ 1574325 h 2434888"/>
              <a:gd name="connsiteX3" fmla="*/ 7827172 w 8691218"/>
              <a:gd name="connsiteY3" fmla="*/ 1436301 h 2434888"/>
              <a:gd name="connsiteX4" fmla="*/ 8249866 w 8691218"/>
              <a:gd name="connsiteY4" fmla="*/ 133712 h 2434888"/>
              <a:gd name="connsiteX5" fmla="*/ 5955239 w 8691218"/>
              <a:gd name="connsiteY5" fmla="*/ 12944 h 2434888"/>
              <a:gd name="connsiteX0" fmla="*/ 688786 w 8695503"/>
              <a:gd name="connsiteY0" fmla="*/ 2385208 h 2385873"/>
              <a:gd name="connsiteX1" fmla="*/ 222959 w 8695503"/>
              <a:gd name="connsiteY1" fmla="*/ 2195426 h 2385873"/>
              <a:gd name="connsiteX2" fmla="*/ 731918 w 8695503"/>
              <a:gd name="connsiteY2" fmla="*/ 1574325 h 2385873"/>
              <a:gd name="connsiteX3" fmla="*/ 7831457 w 8695503"/>
              <a:gd name="connsiteY3" fmla="*/ 1436301 h 2385873"/>
              <a:gd name="connsiteX4" fmla="*/ 8254151 w 8695503"/>
              <a:gd name="connsiteY4" fmla="*/ 133712 h 2385873"/>
              <a:gd name="connsiteX5" fmla="*/ 5959524 w 8695503"/>
              <a:gd name="connsiteY5" fmla="*/ 12944 h 2385873"/>
              <a:gd name="connsiteX0" fmla="*/ 712457 w 8719174"/>
              <a:gd name="connsiteY0" fmla="*/ 2385208 h 2386397"/>
              <a:gd name="connsiteX1" fmla="*/ 246630 w 8719174"/>
              <a:gd name="connsiteY1" fmla="*/ 2195426 h 2386397"/>
              <a:gd name="connsiteX2" fmla="*/ 755589 w 8719174"/>
              <a:gd name="connsiteY2" fmla="*/ 1574325 h 2386397"/>
              <a:gd name="connsiteX3" fmla="*/ 7855128 w 8719174"/>
              <a:gd name="connsiteY3" fmla="*/ 1436301 h 2386397"/>
              <a:gd name="connsiteX4" fmla="*/ 8277822 w 8719174"/>
              <a:gd name="connsiteY4" fmla="*/ 133712 h 2386397"/>
              <a:gd name="connsiteX5" fmla="*/ 5983195 w 8719174"/>
              <a:gd name="connsiteY5" fmla="*/ 12944 h 2386397"/>
              <a:gd name="connsiteX0" fmla="*/ 712457 w 8719174"/>
              <a:gd name="connsiteY0" fmla="*/ 2385208 h 2427533"/>
              <a:gd name="connsiteX1" fmla="*/ 246630 w 8719174"/>
              <a:gd name="connsiteY1" fmla="*/ 2333448 h 2427533"/>
              <a:gd name="connsiteX2" fmla="*/ 755589 w 8719174"/>
              <a:gd name="connsiteY2" fmla="*/ 1574325 h 2427533"/>
              <a:gd name="connsiteX3" fmla="*/ 7855128 w 8719174"/>
              <a:gd name="connsiteY3" fmla="*/ 1436301 h 2427533"/>
              <a:gd name="connsiteX4" fmla="*/ 8277822 w 8719174"/>
              <a:gd name="connsiteY4" fmla="*/ 133712 h 2427533"/>
              <a:gd name="connsiteX5" fmla="*/ 5983195 w 8719174"/>
              <a:gd name="connsiteY5" fmla="*/ 12944 h 2427533"/>
              <a:gd name="connsiteX0" fmla="*/ 746210 w 8752927"/>
              <a:gd name="connsiteY0" fmla="*/ 2385208 h 2416814"/>
              <a:gd name="connsiteX1" fmla="*/ 280383 w 8752927"/>
              <a:gd name="connsiteY1" fmla="*/ 2333448 h 2416814"/>
              <a:gd name="connsiteX2" fmla="*/ 789342 w 8752927"/>
              <a:gd name="connsiteY2" fmla="*/ 1574325 h 2416814"/>
              <a:gd name="connsiteX3" fmla="*/ 7888881 w 8752927"/>
              <a:gd name="connsiteY3" fmla="*/ 1436301 h 2416814"/>
              <a:gd name="connsiteX4" fmla="*/ 8311575 w 8752927"/>
              <a:gd name="connsiteY4" fmla="*/ 133712 h 2416814"/>
              <a:gd name="connsiteX5" fmla="*/ 6016948 w 8752927"/>
              <a:gd name="connsiteY5" fmla="*/ 12944 h 2416814"/>
              <a:gd name="connsiteX0" fmla="*/ 495309 w 8502026"/>
              <a:gd name="connsiteY0" fmla="*/ 2385208 h 2385208"/>
              <a:gd name="connsiteX1" fmla="*/ 538441 w 8502026"/>
              <a:gd name="connsiteY1" fmla="*/ 1574325 h 2385208"/>
              <a:gd name="connsiteX2" fmla="*/ 7637980 w 8502026"/>
              <a:gd name="connsiteY2" fmla="*/ 1436301 h 2385208"/>
              <a:gd name="connsiteX3" fmla="*/ 8060674 w 8502026"/>
              <a:gd name="connsiteY3" fmla="*/ 133712 h 2385208"/>
              <a:gd name="connsiteX4" fmla="*/ 5766047 w 8502026"/>
              <a:gd name="connsiteY4" fmla="*/ 12944 h 2385208"/>
              <a:gd name="connsiteX0" fmla="*/ 576199 w 8582916"/>
              <a:gd name="connsiteY0" fmla="*/ 2385208 h 2385208"/>
              <a:gd name="connsiteX1" fmla="*/ 360539 w 8582916"/>
              <a:gd name="connsiteY1" fmla="*/ 2152294 h 2385208"/>
              <a:gd name="connsiteX2" fmla="*/ 619331 w 8582916"/>
              <a:gd name="connsiteY2" fmla="*/ 1574325 h 2385208"/>
              <a:gd name="connsiteX3" fmla="*/ 7718870 w 8582916"/>
              <a:gd name="connsiteY3" fmla="*/ 1436301 h 2385208"/>
              <a:gd name="connsiteX4" fmla="*/ 8141564 w 8582916"/>
              <a:gd name="connsiteY4" fmla="*/ 133712 h 2385208"/>
              <a:gd name="connsiteX5" fmla="*/ 5846937 w 8582916"/>
              <a:gd name="connsiteY5" fmla="*/ 12944 h 2385208"/>
              <a:gd name="connsiteX0" fmla="*/ 706241 w 8712958"/>
              <a:gd name="connsiteY0" fmla="*/ 2385208 h 2430707"/>
              <a:gd name="connsiteX1" fmla="*/ 205910 w 8712958"/>
              <a:gd name="connsiteY1" fmla="*/ 2376581 h 2430707"/>
              <a:gd name="connsiteX2" fmla="*/ 749373 w 8712958"/>
              <a:gd name="connsiteY2" fmla="*/ 1574325 h 2430707"/>
              <a:gd name="connsiteX3" fmla="*/ 7848912 w 8712958"/>
              <a:gd name="connsiteY3" fmla="*/ 1436301 h 2430707"/>
              <a:gd name="connsiteX4" fmla="*/ 8271606 w 8712958"/>
              <a:gd name="connsiteY4" fmla="*/ 133712 h 2430707"/>
              <a:gd name="connsiteX5" fmla="*/ 5976979 w 8712958"/>
              <a:gd name="connsiteY5" fmla="*/ 12944 h 2430707"/>
              <a:gd name="connsiteX0" fmla="*/ 706241 w 8712958"/>
              <a:gd name="connsiteY0" fmla="*/ 2385208 h 2440002"/>
              <a:gd name="connsiteX1" fmla="*/ 205910 w 8712958"/>
              <a:gd name="connsiteY1" fmla="*/ 2376581 h 2440002"/>
              <a:gd name="connsiteX2" fmla="*/ 749373 w 8712958"/>
              <a:gd name="connsiteY2" fmla="*/ 1574325 h 2440002"/>
              <a:gd name="connsiteX3" fmla="*/ 7848912 w 8712958"/>
              <a:gd name="connsiteY3" fmla="*/ 1436301 h 2440002"/>
              <a:gd name="connsiteX4" fmla="*/ 8271606 w 8712958"/>
              <a:gd name="connsiteY4" fmla="*/ 133712 h 2440002"/>
              <a:gd name="connsiteX5" fmla="*/ 5976979 w 8712958"/>
              <a:gd name="connsiteY5" fmla="*/ 12944 h 2440002"/>
              <a:gd name="connsiteX0" fmla="*/ 706241 w 8712958"/>
              <a:gd name="connsiteY0" fmla="*/ 2385208 h 2409512"/>
              <a:gd name="connsiteX1" fmla="*/ 205910 w 8712958"/>
              <a:gd name="connsiteY1" fmla="*/ 2376581 h 2409512"/>
              <a:gd name="connsiteX2" fmla="*/ 749373 w 8712958"/>
              <a:gd name="connsiteY2" fmla="*/ 1574325 h 2409512"/>
              <a:gd name="connsiteX3" fmla="*/ 7848912 w 8712958"/>
              <a:gd name="connsiteY3" fmla="*/ 1436301 h 2409512"/>
              <a:gd name="connsiteX4" fmla="*/ 8271606 w 8712958"/>
              <a:gd name="connsiteY4" fmla="*/ 133712 h 2409512"/>
              <a:gd name="connsiteX5" fmla="*/ 5976979 w 8712958"/>
              <a:gd name="connsiteY5" fmla="*/ 12944 h 2409512"/>
              <a:gd name="connsiteX0" fmla="*/ 651322 w 8658039"/>
              <a:gd name="connsiteY0" fmla="*/ 2385208 h 2398815"/>
              <a:gd name="connsiteX1" fmla="*/ 263134 w 8658039"/>
              <a:gd name="connsiteY1" fmla="*/ 2359328 h 2398815"/>
              <a:gd name="connsiteX2" fmla="*/ 694454 w 8658039"/>
              <a:gd name="connsiteY2" fmla="*/ 1574325 h 2398815"/>
              <a:gd name="connsiteX3" fmla="*/ 7793993 w 8658039"/>
              <a:gd name="connsiteY3" fmla="*/ 1436301 h 2398815"/>
              <a:gd name="connsiteX4" fmla="*/ 8216687 w 8658039"/>
              <a:gd name="connsiteY4" fmla="*/ 133712 h 2398815"/>
              <a:gd name="connsiteX5" fmla="*/ 5922060 w 8658039"/>
              <a:gd name="connsiteY5" fmla="*/ 12944 h 2398815"/>
              <a:gd name="connsiteX0" fmla="*/ 679300 w 8686017"/>
              <a:gd name="connsiteY0" fmla="*/ 2385208 h 2398815"/>
              <a:gd name="connsiteX1" fmla="*/ 291112 w 8686017"/>
              <a:gd name="connsiteY1" fmla="*/ 2359328 h 2398815"/>
              <a:gd name="connsiteX2" fmla="*/ 722432 w 8686017"/>
              <a:gd name="connsiteY2" fmla="*/ 1574325 h 2398815"/>
              <a:gd name="connsiteX3" fmla="*/ 7821971 w 8686017"/>
              <a:gd name="connsiteY3" fmla="*/ 1436301 h 2398815"/>
              <a:gd name="connsiteX4" fmla="*/ 8244665 w 8686017"/>
              <a:gd name="connsiteY4" fmla="*/ 133712 h 2398815"/>
              <a:gd name="connsiteX5" fmla="*/ 5950038 w 8686017"/>
              <a:gd name="connsiteY5" fmla="*/ 12944 h 2398815"/>
              <a:gd name="connsiteX0" fmla="*/ 679300 w 8686017"/>
              <a:gd name="connsiteY0" fmla="*/ 2385208 h 2386948"/>
              <a:gd name="connsiteX1" fmla="*/ 291112 w 8686017"/>
              <a:gd name="connsiteY1" fmla="*/ 2324823 h 2386948"/>
              <a:gd name="connsiteX2" fmla="*/ 722432 w 8686017"/>
              <a:gd name="connsiteY2" fmla="*/ 1574325 h 2386948"/>
              <a:gd name="connsiteX3" fmla="*/ 7821971 w 8686017"/>
              <a:gd name="connsiteY3" fmla="*/ 1436301 h 2386948"/>
              <a:gd name="connsiteX4" fmla="*/ 8244665 w 8686017"/>
              <a:gd name="connsiteY4" fmla="*/ 133712 h 2386948"/>
              <a:gd name="connsiteX5" fmla="*/ 5950038 w 8686017"/>
              <a:gd name="connsiteY5" fmla="*/ 12944 h 238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86017" h="2386948">
                <a:moveTo>
                  <a:pt x="679300" y="2385208"/>
                </a:moveTo>
                <a:cubicBezTo>
                  <a:pt x="384564" y="2389521"/>
                  <a:pt x="465078" y="2390959"/>
                  <a:pt x="291112" y="2324823"/>
                </a:cubicBezTo>
                <a:cubicBezTo>
                  <a:pt x="212036" y="2293193"/>
                  <a:pt x="-532711" y="1722412"/>
                  <a:pt x="722432" y="1574325"/>
                </a:cubicBezTo>
                <a:cubicBezTo>
                  <a:pt x="1977575" y="1426238"/>
                  <a:pt x="6568266" y="1676403"/>
                  <a:pt x="7821971" y="1436301"/>
                </a:cubicBezTo>
                <a:cubicBezTo>
                  <a:pt x="9075676" y="1196199"/>
                  <a:pt x="8730620" y="350810"/>
                  <a:pt x="8244665" y="133712"/>
                </a:cubicBezTo>
                <a:cubicBezTo>
                  <a:pt x="7758710" y="-83386"/>
                  <a:pt x="6385672" y="34509"/>
                  <a:pt x="5950038" y="129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02BE502-C52F-446E-8DD6-9E3C69ED2C0F}"/>
              </a:ext>
            </a:extLst>
          </p:cNvPr>
          <p:cNvSpPr txBox="1"/>
          <p:nvPr/>
        </p:nvSpPr>
        <p:spPr>
          <a:xfrm>
            <a:off x="4908397" y="3247393"/>
            <a:ext cx="240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同軸ケーブル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8BA8D1-3A40-423D-B5F4-8275CB68B715}"/>
              </a:ext>
            </a:extLst>
          </p:cNvPr>
          <p:cNvSpPr txBox="1"/>
          <p:nvPr/>
        </p:nvSpPr>
        <p:spPr>
          <a:xfrm>
            <a:off x="1241148" y="4732575"/>
            <a:ext cx="785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試料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047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ＭＳ ゴシック"/>
        <a:cs typeface=""/>
      </a:majorFont>
      <a:minorFont>
        <a:latin typeface="Arial"/>
        <a:ea typeface="ＭＳ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6AE8D00-96DC-44D0-8326-A422FDA7AAFC}" vid="{1A7F8439-6EAD-4063-A46B-695BB4A4634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Arial＆MSゴシック</Template>
  <TotalTime>12</TotalTime>
  <Words>74</Words>
  <Application>Microsoft Office PowerPoint</Application>
  <PresentationFormat>画面に合わせる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ゴシック</vt:lpstr>
      <vt:lpstr>游ゴシック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4</cp:revision>
  <dcterms:created xsi:type="dcterms:W3CDTF">2018-12-20T07:55:52Z</dcterms:created>
  <dcterms:modified xsi:type="dcterms:W3CDTF">2019-01-10T06:54:43Z</dcterms:modified>
</cp:coreProperties>
</file>