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D71A49-DAE5-4FC7-B7EF-E762C35B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15" y="1489509"/>
            <a:ext cx="4877815" cy="355118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C06794-AA26-48D8-AA4F-AEF2F0AB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60" y="1489509"/>
            <a:ext cx="487781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12</cp:revision>
  <dcterms:created xsi:type="dcterms:W3CDTF">2018-12-17T09:34:28Z</dcterms:created>
  <dcterms:modified xsi:type="dcterms:W3CDTF">2019-01-10T07:49:18Z</dcterms:modified>
</cp:coreProperties>
</file>