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B304D6B-A31D-4F44-819A-DAB07962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77" y="1653405"/>
            <a:ext cx="4851893" cy="35511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7689C7-B8B2-4E37-964A-41CF4CB5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653406"/>
            <a:ext cx="487781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8</cp:revision>
  <dcterms:created xsi:type="dcterms:W3CDTF">2018-12-17T09:34:28Z</dcterms:created>
  <dcterms:modified xsi:type="dcterms:W3CDTF">2019-01-10T07:42:03Z</dcterms:modified>
</cp:coreProperties>
</file>