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E5A23B-1BDF-4587-B67D-20C71100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72474"/>
            <a:ext cx="4699414" cy="351305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3A40861-F3EF-4970-9020-57E48CED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58" y="1672474"/>
            <a:ext cx="4546934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8</cp:revision>
  <cp:lastPrinted>2018-12-11T04:27:00Z</cp:lastPrinted>
  <dcterms:created xsi:type="dcterms:W3CDTF">2018-12-11T04:23:01Z</dcterms:created>
  <dcterms:modified xsi:type="dcterms:W3CDTF">2019-01-30T10:00:35Z</dcterms:modified>
</cp:coreProperties>
</file>