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FEE165-28D9-4026-8D02-0743A56E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332" y="1691542"/>
            <a:ext cx="4725335" cy="34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6B21B95-7E63-492C-8164-440DC43F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332" y="1691542"/>
            <a:ext cx="4725335" cy="347491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9D5B60-0A8D-4B14-BBAF-D1E6BA7A08B7}"/>
              </a:ext>
            </a:extLst>
          </p:cNvPr>
          <p:cNvSpPr txBox="1"/>
          <p:nvPr/>
        </p:nvSpPr>
        <p:spPr>
          <a:xfrm>
            <a:off x="2506133" y="635000"/>
            <a:ext cx="1659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３ＱＷをｗ３０から３００までに変えたもの</a:t>
            </a:r>
          </a:p>
        </p:txBody>
      </p:sp>
    </p:spTree>
    <p:extLst>
      <p:ext uri="{BB962C8B-B14F-4D97-AF65-F5344CB8AC3E}">
        <p14:creationId xmlns:p14="http://schemas.microsoft.com/office/powerpoint/2010/main" val="352056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12</cp:revision>
  <cp:lastPrinted>2018-12-11T04:27:00Z</cp:lastPrinted>
  <dcterms:created xsi:type="dcterms:W3CDTF">2018-12-11T04:23:01Z</dcterms:created>
  <dcterms:modified xsi:type="dcterms:W3CDTF">2019-01-30T05:34:28Z</dcterms:modified>
</cp:coreProperties>
</file>