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A0A7FF2-70C6-4E39-9205-F81CF765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12544"/>
              </p:ext>
            </p:extLst>
          </p:nvPr>
        </p:nvGraphicFramePr>
        <p:xfrm>
          <a:off x="361949" y="4684829"/>
          <a:ext cx="50301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086">
                  <a:extLst>
                    <a:ext uri="{9D8B030D-6E8A-4147-A177-3AD203B41FA5}">
                      <a16:colId xmlns:a16="http://schemas.microsoft.com/office/drawing/2014/main" val="1542561418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1800794608"/>
                    </a:ext>
                  </a:extLst>
                </a:gridCol>
                <a:gridCol w="1652086">
                  <a:extLst>
                    <a:ext uri="{9D8B030D-6E8A-4147-A177-3AD203B41FA5}">
                      <a16:colId xmlns:a16="http://schemas.microsoft.com/office/drawing/2014/main" val="209509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Jth</a:t>
                      </a:r>
                      <a:r>
                        <a:rPr kumimoji="1" lang="en-US" altLang="ja-JP" dirty="0"/>
                        <a:t> (kA/cm^2)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Sigma (A)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83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/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𝑤𝐿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C419BFE-4568-4F0B-9B73-5DC38456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747" y="4241041"/>
                <a:ext cx="4588042" cy="427746"/>
              </a:xfrm>
              <a:prstGeom prst="rect">
                <a:avLst/>
              </a:prstGeom>
              <a:blipFill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/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D6BD0CF-664F-49BA-AC3A-DB1F525F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90" y="2173171"/>
                <a:ext cx="458804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A189DE89-79FF-4A1D-9E13-E524C99C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692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CB1007-C0DA-4DB7-953A-DD3E6BC2958E}"/>
              </a:ext>
            </a:extLst>
          </p:cNvPr>
          <p:cNvSpPr/>
          <p:nvPr/>
        </p:nvSpPr>
        <p:spPr>
          <a:xfrm>
            <a:off x="1620253" y="5253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=3.7219e-006 ｱ 1e-007</a:t>
            </a:r>
          </a:p>
          <a:p>
            <a:r>
              <a:rPr lang="ja-JP" altLang="en-US" dirty="0"/>
              <a:t>  	sig	=-0.14364 ｱ 0.00759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1DD94-0C98-48BF-90B7-A50C25E78A2A}"/>
              </a:ext>
            </a:extLst>
          </p:cNvPr>
          <p:cNvSpPr txBox="1"/>
          <p:nvPr/>
        </p:nvSpPr>
        <p:spPr>
          <a:xfrm>
            <a:off x="1620253" y="47637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L=500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5A6FD8-58D0-4730-A9FD-71B05C5CC42F}"/>
              </a:ext>
            </a:extLst>
          </p:cNvPr>
          <p:cNvSpPr/>
          <p:nvPr/>
        </p:nvSpPr>
        <p:spPr>
          <a:xfrm>
            <a:off x="1524000" y="3997238"/>
            <a:ext cx="6689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	j  	=2.4928e-006 ｱ 5.37e-008</a:t>
            </a:r>
          </a:p>
          <a:p>
            <a:r>
              <a:rPr lang="ja-JP" altLang="en-US" dirty="0"/>
              <a:t>  	sig	=-0.22953 ｱ 0.00699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E272-FB42-46F8-AB68-C132F0DD5947}"/>
              </a:ext>
            </a:extLst>
          </p:cNvPr>
          <p:cNvSpPr txBox="1"/>
          <p:nvPr/>
        </p:nvSpPr>
        <p:spPr>
          <a:xfrm>
            <a:off x="1620253" y="35076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L=1000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68E37D-3BCF-4490-8D12-AD4A975397E3}"/>
              </a:ext>
            </a:extLst>
          </p:cNvPr>
          <p:cNvSpPr/>
          <p:nvPr/>
        </p:nvSpPr>
        <p:spPr>
          <a:xfrm>
            <a:off x="1620253" y="24641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j  	=2.343e-006 ｱ 5.41e-007</a:t>
            </a:r>
          </a:p>
          <a:p>
            <a:r>
              <a:rPr lang="ja-JP" altLang="en-US" dirty="0"/>
              <a:t>  	sig	=-0.44204 ｱ 0.0419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24D828-487A-4422-9AA2-79D63954C03B}"/>
              </a:ext>
            </a:extLst>
          </p:cNvPr>
          <p:cNvSpPr txBox="1"/>
          <p:nvPr/>
        </p:nvSpPr>
        <p:spPr>
          <a:xfrm>
            <a:off x="1620253" y="197459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L=2000 </a:t>
            </a:r>
            <a:r>
              <a:rPr kumimoji="1" lang="en-US" altLang="ja-JP" dirty="0" err="1"/>
              <a:t>μm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8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C3ADF-EFF0-4E6A-AF86-D3AE360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630541-EC0A-433A-B097-6DFFF3A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3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B9E54F-FE57-4736-A7F0-75F46122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" y="1659790"/>
            <a:ext cx="4851893" cy="355118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6FE82D4-2764-4F60-96DB-B44F06A7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9790"/>
            <a:ext cx="4877815" cy="355118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142BAC-2EA1-4178-84A3-82AFEF759DA0}"/>
              </a:ext>
            </a:extLst>
          </p:cNvPr>
          <p:cNvSpPr txBox="1"/>
          <p:nvPr/>
        </p:nvSpPr>
        <p:spPr>
          <a:xfrm>
            <a:off x="112295" y="1403684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周期歪量子井戸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25A6D1-FFEA-4CE4-A6E6-6B59D8110E57}"/>
              </a:ext>
            </a:extLst>
          </p:cNvPr>
          <p:cNvSpPr txBox="1"/>
          <p:nvPr/>
        </p:nvSpPr>
        <p:spPr>
          <a:xfrm>
            <a:off x="4644274" y="1403684"/>
            <a:ext cx="41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10</a:t>
            </a:r>
            <a:r>
              <a:rPr kumimoji="1" lang="ja-JP" altLang="en-US" dirty="0"/>
              <a:t>周期歪補償量子井戸</a:t>
            </a:r>
          </a:p>
        </p:txBody>
      </p:sp>
    </p:spTree>
    <p:extLst>
      <p:ext uri="{BB962C8B-B14F-4D97-AF65-F5344CB8AC3E}">
        <p14:creationId xmlns:p14="http://schemas.microsoft.com/office/powerpoint/2010/main" val="41450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FE55C4-C546-4CEE-BC16-6077B334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8C4D11-73B0-4630-B829-46321654BECE}"/>
              </a:ext>
            </a:extLst>
          </p:cNvPr>
          <p:cNvSpPr/>
          <p:nvPr/>
        </p:nvSpPr>
        <p:spPr>
          <a:xfrm>
            <a:off x="1251284" y="7535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sigma	=167.03 ｱ 3.4</a:t>
            </a:r>
          </a:p>
          <a:p>
            <a:r>
              <a:rPr lang="ja-JP" altLang="en-US" dirty="0"/>
              <a:t>  	J    	=0.0056643 ｱ 0.000157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64EF19-211A-401B-9C40-C39694224F00}"/>
              </a:ext>
            </a:extLst>
          </p:cNvPr>
          <p:cNvSpPr txBox="1"/>
          <p:nvPr/>
        </p:nvSpPr>
        <p:spPr>
          <a:xfrm>
            <a:off x="946484" y="280737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10QW L500um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54FC8F-C8EB-4BF1-8146-D3D0D6C5CFDD}"/>
              </a:ext>
            </a:extLst>
          </p:cNvPr>
          <p:cNvSpPr/>
          <p:nvPr/>
        </p:nvSpPr>
        <p:spPr>
          <a:xfrm>
            <a:off x="946484" y="2505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sigma	=300.72 ｱ 14.7</a:t>
            </a:r>
          </a:p>
          <a:p>
            <a:r>
              <a:rPr lang="ja-JP" altLang="en-US" dirty="0"/>
              <a:t>  	J    	=0.0047546 ｱ 0.00035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AF658-60FF-41BF-916F-FDD4B469119F}"/>
              </a:ext>
            </a:extLst>
          </p:cNvPr>
          <p:cNvSpPr txBox="1"/>
          <p:nvPr/>
        </p:nvSpPr>
        <p:spPr>
          <a:xfrm>
            <a:off x="794084" y="2037348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10QW L1000um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D27289-A8D4-42ED-B86A-1A3D010C6D64}"/>
              </a:ext>
            </a:extLst>
          </p:cNvPr>
          <p:cNvSpPr/>
          <p:nvPr/>
        </p:nvSpPr>
        <p:spPr>
          <a:xfrm>
            <a:off x="794084" y="43950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 係数値 ±標準偏差</a:t>
            </a:r>
          </a:p>
          <a:p>
            <a:r>
              <a:rPr lang="ja-JP" altLang="en-US" dirty="0"/>
              <a:t>  	sigma	=362.39 ｱ 1.#J</a:t>
            </a:r>
          </a:p>
          <a:p>
            <a:r>
              <a:rPr lang="ja-JP" altLang="en-US" dirty="0"/>
              <a:t>  	J    	=0.0057657 ｱ 1.#J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0756D6-3D42-43EF-9101-012125D10CA6}"/>
              </a:ext>
            </a:extLst>
          </p:cNvPr>
          <p:cNvSpPr txBox="1"/>
          <p:nvPr/>
        </p:nvSpPr>
        <p:spPr>
          <a:xfrm>
            <a:off x="858252" y="3988746"/>
            <a:ext cx="23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10QW L2000um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05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9B3875-FFCB-415C-9D34-414AC77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575127-51A9-42BA-B055-C6EA7D91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42" y="1773722"/>
            <a:ext cx="487781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5988</TotalTime>
  <Words>98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14</cp:revision>
  <cp:lastPrinted>2019-01-16T10:43:31Z</cp:lastPrinted>
  <dcterms:created xsi:type="dcterms:W3CDTF">2019-01-16T09:57:03Z</dcterms:created>
  <dcterms:modified xsi:type="dcterms:W3CDTF">2019-01-30T19:43:11Z</dcterms:modified>
</cp:coreProperties>
</file>