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>
        <p:scale>
          <a:sx n="190" d="100"/>
          <a:sy n="190" d="100"/>
        </p:scale>
        <p:origin x="-1974" y="-3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B5C82-AEC6-4FE6-8043-B4F61A8A44F1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0FA9C-ACB4-4619-9CE3-0D6408AD3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2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417B-165A-4DCF-9553-23C07ABDE8BF}" type="datetime1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32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B31-C5C7-4B82-9E07-4EEBA70644B5}" type="datetime1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78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D364-F9EE-4DF6-A2F2-A4C419A4C37F}" type="datetime1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B2E-EC4D-405E-BD66-51B1FB74ADC5}" type="datetime1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C571-661A-4B57-BB04-1AEC8E64FC37}" type="datetime1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6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353B-4A11-4114-BE3E-7E98B266C08A}" type="datetime1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78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64D2-E5C1-41F8-8E37-7B0EBA472178}" type="datetime1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60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5656-4F4D-4F02-97D2-FC9F0E4F8368}" type="datetime1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05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612A-A498-4280-8EC8-C137A91BA00E}" type="datetime1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04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4A3A-F8B4-46B6-A7F4-BA104F47089F}" type="datetime1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1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693-3EB2-40E5-944F-A15C15D15CE8}" type="datetime1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8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98B4-40B9-4467-83D0-F475F97608DD}" type="datetime1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55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4709446-8A37-40E9-85B8-A608C895127B}"/>
              </a:ext>
            </a:extLst>
          </p:cNvPr>
          <p:cNvGrpSpPr/>
          <p:nvPr/>
        </p:nvGrpSpPr>
        <p:grpSpPr>
          <a:xfrm>
            <a:off x="941840" y="1490148"/>
            <a:ext cx="6544810" cy="3899576"/>
            <a:chOff x="5967545" y="655782"/>
            <a:chExt cx="4664279" cy="249984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940BEC6-463A-4471-90A9-BB0A912F2BF2}"/>
                </a:ext>
              </a:extLst>
            </p:cNvPr>
            <p:cNvSpPr/>
            <p:nvPr/>
          </p:nvSpPr>
          <p:spPr>
            <a:xfrm>
              <a:off x="6993726" y="1402329"/>
              <a:ext cx="2788086" cy="159391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50A6577-1B8B-478C-9C18-679D9B175964}"/>
                </a:ext>
              </a:extLst>
            </p:cNvPr>
            <p:cNvSpPr/>
            <p:nvPr/>
          </p:nvSpPr>
          <p:spPr>
            <a:xfrm>
              <a:off x="7672404" y="1402328"/>
              <a:ext cx="1430730" cy="159391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2E72948B-78F0-4E27-BB79-784294D79E93}"/>
                </a:ext>
              </a:extLst>
            </p:cNvPr>
            <p:cNvSpPr/>
            <p:nvPr/>
          </p:nvSpPr>
          <p:spPr>
            <a:xfrm>
              <a:off x="5967545" y="3038182"/>
              <a:ext cx="4664279" cy="117446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D3DBC05-36ED-407B-9F00-AA6E0774CD97}"/>
                </a:ext>
              </a:extLst>
            </p:cNvPr>
            <p:cNvSpPr/>
            <p:nvPr/>
          </p:nvSpPr>
          <p:spPr>
            <a:xfrm>
              <a:off x="5967545" y="1561720"/>
              <a:ext cx="4664279" cy="1476462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2BEE9DBB-38AF-49D6-B280-B8FD80D67E85}"/>
                </a:ext>
              </a:extLst>
            </p:cNvPr>
            <p:cNvSpPr/>
            <p:nvPr/>
          </p:nvSpPr>
          <p:spPr>
            <a:xfrm>
              <a:off x="8475854" y="1284883"/>
              <a:ext cx="627280" cy="201335"/>
            </a:xfrm>
            <a:prstGeom prst="arc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C0F3B803-FE85-4CE4-9F6A-7352E1FFAD06}"/>
                </a:ext>
              </a:extLst>
            </p:cNvPr>
            <p:cNvSpPr/>
            <p:nvPr/>
          </p:nvSpPr>
          <p:spPr>
            <a:xfrm flipH="1">
              <a:off x="7672404" y="1284882"/>
              <a:ext cx="627280" cy="201335"/>
            </a:xfrm>
            <a:prstGeom prst="arc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1EF04917-8A7B-41A3-B38D-109862F14A34}"/>
                </a:ext>
              </a:extLst>
            </p:cNvPr>
            <p:cNvSpPr txBox="1"/>
            <p:nvPr/>
          </p:nvSpPr>
          <p:spPr>
            <a:xfrm>
              <a:off x="8237298" y="1074942"/>
              <a:ext cx="803450" cy="335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w</a:t>
              </a:r>
              <a:endParaRPr kumimoji="1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2566D4F2-941B-4A34-8D95-E6B12E9B659F}"/>
                </a:ext>
              </a:extLst>
            </p:cNvPr>
            <p:cNvSpPr/>
            <p:nvPr/>
          </p:nvSpPr>
          <p:spPr>
            <a:xfrm flipH="1">
              <a:off x="6993726" y="878977"/>
              <a:ext cx="627280" cy="1013144"/>
            </a:xfrm>
            <a:prstGeom prst="arc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AC354014-FD7A-4975-805E-8C83E1FC190F}"/>
                </a:ext>
              </a:extLst>
            </p:cNvPr>
            <p:cNvSpPr/>
            <p:nvPr/>
          </p:nvSpPr>
          <p:spPr>
            <a:xfrm>
              <a:off x="9154532" y="882549"/>
              <a:ext cx="627280" cy="1013144"/>
            </a:xfrm>
            <a:prstGeom prst="arc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211F6E26-03B9-4F79-AA24-E1D409FEDB36}"/>
                </a:ext>
              </a:extLst>
            </p:cNvPr>
            <p:cNvSpPr txBox="1"/>
            <p:nvPr/>
          </p:nvSpPr>
          <p:spPr>
            <a:xfrm>
              <a:off x="7930612" y="655782"/>
              <a:ext cx="1248066" cy="335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w + w’</a:t>
              </a:r>
              <a:endParaRPr kumimoji="1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45F174E8-7833-4400-BED9-7E110B260AB8}"/>
                </a:ext>
              </a:extLst>
            </p:cNvPr>
            <p:cNvCxnSpPr/>
            <p:nvPr/>
          </p:nvCxnSpPr>
          <p:spPr>
            <a:xfrm>
              <a:off x="6993726" y="1561719"/>
              <a:ext cx="0" cy="1476463"/>
            </a:xfrm>
            <a:prstGeom prst="straightConnector1">
              <a:avLst/>
            </a:prstGeom>
            <a:noFill/>
            <a:ln w="6350" cap="flat" cmpd="sng" algn="ctr">
              <a:solidFill>
                <a:srgbClr val="FFC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44284A58-E27D-4640-B490-7BC11202556C}"/>
                </a:ext>
              </a:extLst>
            </p:cNvPr>
            <p:cNvCxnSpPr/>
            <p:nvPr/>
          </p:nvCxnSpPr>
          <p:spPr>
            <a:xfrm>
              <a:off x="7563536" y="1568978"/>
              <a:ext cx="0" cy="1476463"/>
            </a:xfrm>
            <a:prstGeom prst="straightConnector1">
              <a:avLst/>
            </a:prstGeom>
            <a:noFill/>
            <a:ln w="6350" cap="flat" cmpd="sng" algn="ctr">
              <a:solidFill>
                <a:srgbClr val="FFC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85777714-5570-4E91-A163-53C53DA79E1C}"/>
                </a:ext>
              </a:extLst>
            </p:cNvPr>
            <p:cNvCxnSpPr/>
            <p:nvPr/>
          </p:nvCxnSpPr>
          <p:spPr>
            <a:xfrm>
              <a:off x="8111879" y="1568978"/>
              <a:ext cx="0" cy="1476463"/>
            </a:xfrm>
            <a:prstGeom prst="straightConnector1">
              <a:avLst/>
            </a:prstGeom>
            <a:noFill/>
            <a:ln w="6350" cap="flat" cmpd="sng" algn="ctr">
              <a:solidFill>
                <a:srgbClr val="FFC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7193C433-EB19-40C0-9C09-F15DCA669840}"/>
                </a:ext>
              </a:extLst>
            </p:cNvPr>
            <p:cNvCxnSpPr/>
            <p:nvPr/>
          </p:nvCxnSpPr>
          <p:spPr>
            <a:xfrm>
              <a:off x="8726052" y="1568978"/>
              <a:ext cx="0" cy="1476463"/>
            </a:xfrm>
            <a:prstGeom prst="straightConnector1">
              <a:avLst/>
            </a:prstGeom>
            <a:noFill/>
            <a:ln w="6350" cap="flat" cmpd="sng" algn="ctr">
              <a:solidFill>
                <a:srgbClr val="FFC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7271E4CA-DB24-4111-8309-8181CBE2E7C1}"/>
                </a:ext>
              </a:extLst>
            </p:cNvPr>
            <p:cNvCxnSpPr/>
            <p:nvPr/>
          </p:nvCxnSpPr>
          <p:spPr>
            <a:xfrm>
              <a:off x="9331458" y="1561719"/>
              <a:ext cx="0" cy="1476463"/>
            </a:xfrm>
            <a:prstGeom prst="straightConnector1">
              <a:avLst/>
            </a:prstGeom>
            <a:noFill/>
            <a:ln w="6350" cap="flat" cmpd="sng" algn="ctr">
              <a:solidFill>
                <a:srgbClr val="FFC000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33F715C5-90F3-4081-B155-EE9F6EBA366B}"/>
                </a:ext>
              </a:extLst>
            </p:cNvPr>
            <p:cNvCxnSpPr/>
            <p:nvPr/>
          </p:nvCxnSpPr>
          <p:spPr>
            <a:xfrm>
              <a:off x="9781812" y="1561719"/>
              <a:ext cx="0" cy="1476463"/>
            </a:xfrm>
            <a:prstGeom prst="straightConnector1">
              <a:avLst/>
            </a:prstGeom>
            <a:noFill/>
            <a:ln w="6350" cap="flat" cmpd="sng" algn="ctr">
              <a:solidFill>
                <a:srgbClr val="FFC000"/>
              </a:solidFill>
              <a:prstDash val="solid"/>
              <a:miter lim="800000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2214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F39263E-AF13-4710-B3E1-1142545172E1}"/>
              </a:ext>
            </a:extLst>
          </p:cNvPr>
          <p:cNvGrpSpPr/>
          <p:nvPr/>
        </p:nvGrpSpPr>
        <p:grpSpPr>
          <a:xfrm>
            <a:off x="3432594" y="2996815"/>
            <a:ext cx="2047534" cy="2292505"/>
            <a:chOff x="5376631" y="3261027"/>
            <a:chExt cx="2188488" cy="2450324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D1EC771-A008-40C0-9916-19431D844ECC}"/>
                </a:ext>
              </a:extLst>
            </p:cNvPr>
            <p:cNvSpPr txBox="1"/>
            <p:nvPr/>
          </p:nvSpPr>
          <p:spPr>
            <a:xfrm>
              <a:off x="6442358" y="3523876"/>
              <a:ext cx="282343" cy="250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w</a:t>
              </a:r>
              <a:endParaRPr kumimoji="1" lang="ja-JP" altLang="en-US" sz="1400" dirty="0"/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DB785AC3-0F74-4FC7-B5CB-4A32C5780253}"/>
                </a:ext>
              </a:extLst>
            </p:cNvPr>
            <p:cNvGrpSpPr/>
            <p:nvPr/>
          </p:nvGrpSpPr>
          <p:grpSpPr>
            <a:xfrm>
              <a:off x="5376631" y="3261027"/>
              <a:ext cx="2188488" cy="2450324"/>
              <a:chOff x="5696508" y="100346"/>
              <a:chExt cx="2661184" cy="2979573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BDAE26D9-9308-4CD6-A5DD-F332E9B776CC}"/>
                  </a:ext>
                </a:extLst>
              </p:cNvPr>
              <p:cNvGrpSpPr/>
              <p:nvPr/>
            </p:nvGrpSpPr>
            <p:grpSpPr>
              <a:xfrm>
                <a:off x="5696508" y="100346"/>
                <a:ext cx="2661184" cy="2979573"/>
                <a:chOff x="5151885" y="421603"/>
                <a:chExt cx="2661184" cy="2979573"/>
              </a:xfrm>
            </p:grpSpPr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CD1644AF-38FD-408E-8ADD-31DC8A81DC8D}"/>
                    </a:ext>
                  </a:extLst>
                </p:cNvPr>
                <p:cNvSpPr txBox="1"/>
                <p:nvPr/>
              </p:nvSpPr>
              <p:spPr>
                <a:xfrm>
                  <a:off x="5151885" y="421603"/>
                  <a:ext cx="497686" cy="36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 L</a:t>
                  </a:r>
                  <a:endParaRPr kumimoji="1" lang="ja-JP" altLang="en-US" dirty="0"/>
                </a:p>
              </p:txBody>
            </p:sp>
            <p:grpSp>
              <p:nvGrpSpPr>
                <p:cNvPr id="24" name="グループ化 23">
                  <a:extLst>
                    <a:ext uri="{FF2B5EF4-FFF2-40B4-BE49-F238E27FC236}">
                      <a16:creationId xmlns:a16="http://schemas.microsoft.com/office/drawing/2014/main" id="{2E91FC42-D4EE-4CD4-BC92-09437FD62CE0}"/>
                    </a:ext>
                  </a:extLst>
                </p:cNvPr>
                <p:cNvGrpSpPr/>
                <p:nvPr/>
              </p:nvGrpSpPr>
              <p:grpSpPr>
                <a:xfrm>
                  <a:off x="5248122" y="1332474"/>
                  <a:ext cx="2564947" cy="2068702"/>
                  <a:chOff x="4393393" y="3473923"/>
                  <a:chExt cx="3934832" cy="3083424"/>
                </a:xfrm>
              </p:grpSpPr>
              <p:sp>
                <p:nvSpPr>
                  <p:cNvPr id="28" name="直方体 27">
                    <a:extLst>
                      <a:ext uri="{FF2B5EF4-FFF2-40B4-BE49-F238E27FC236}">
                        <a16:creationId xmlns:a16="http://schemas.microsoft.com/office/drawing/2014/main" id="{81946BC8-F832-46D5-95C3-82AEBFE4AA5B}"/>
                      </a:ext>
                    </a:extLst>
                  </p:cNvPr>
                  <p:cNvSpPr/>
                  <p:nvPr/>
                </p:nvSpPr>
                <p:spPr>
                  <a:xfrm>
                    <a:off x="4393394" y="5704588"/>
                    <a:ext cx="3934422" cy="852759"/>
                  </a:xfrm>
                  <a:prstGeom prst="cube">
                    <a:avLst>
                      <a:gd name="adj" fmla="val 66937"/>
                    </a:avLst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en-US" altLang="ja-JP" dirty="0"/>
                  </a:p>
                </p:txBody>
              </p:sp>
              <p:sp>
                <p:nvSpPr>
                  <p:cNvPr id="29" name="直方体 28">
                    <a:extLst>
                      <a:ext uri="{FF2B5EF4-FFF2-40B4-BE49-F238E27FC236}">
                        <a16:creationId xmlns:a16="http://schemas.microsoft.com/office/drawing/2014/main" id="{0BEEC4A1-8714-4F71-90F0-A15599E47314}"/>
                      </a:ext>
                    </a:extLst>
                  </p:cNvPr>
                  <p:cNvSpPr/>
                  <p:nvPr/>
                </p:nvSpPr>
                <p:spPr>
                  <a:xfrm>
                    <a:off x="4393803" y="3965884"/>
                    <a:ext cx="3934422" cy="2305895"/>
                  </a:xfrm>
                  <a:prstGeom prst="cub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0" name="直方体 29">
                    <a:extLst>
                      <a:ext uri="{FF2B5EF4-FFF2-40B4-BE49-F238E27FC236}">
                        <a16:creationId xmlns:a16="http://schemas.microsoft.com/office/drawing/2014/main" id="{8586D8FD-71C8-46EF-852C-BA7A4C8D3D08}"/>
                      </a:ext>
                    </a:extLst>
                  </p:cNvPr>
                  <p:cNvSpPr/>
                  <p:nvPr/>
                </p:nvSpPr>
                <p:spPr>
                  <a:xfrm>
                    <a:off x="5211090" y="3728767"/>
                    <a:ext cx="1152128" cy="834235"/>
                  </a:xfrm>
                  <a:prstGeom prst="cube">
                    <a:avLst>
                      <a:gd name="adj" fmla="val 70136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" name="直方体 30">
                    <a:extLst>
                      <a:ext uri="{FF2B5EF4-FFF2-40B4-BE49-F238E27FC236}">
                        <a16:creationId xmlns:a16="http://schemas.microsoft.com/office/drawing/2014/main" id="{12428352-42DD-4A6B-90A6-B5E02F0C8436}"/>
                      </a:ext>
                    </a:extLst>
                  </p:cNvPr>
                  <p:cNvSpPr/>
                  <p:nvPr/>
                </p:nvSpPr>
                <p:spPr>
                  <a:xfrm>
                    <a:off x="4393393" y="3709355"/>
                    <a:ext cx="3934831" cy="834235"/>
                  </a:xfrm>
                  <a:prstGeom prst="cube">
                    <a:avLst>
                      <a:gd name="adj" fmla="val 70136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" name="直方体 31">
                    <a:extLst>
                      <a:ext uri="{FF2B5EF4-FFF2-40B4-BE49-F238E27FC236}">
                        <a16:creationId xmlns:a16="http://schemas.microsoft.com/office/drawing/2014/main" id="{0E079944-20E8-463B-9C92-010C3222B179}"/>
                      </a:ext>
                    </a:extLst>
                  </p:cNvPr>
                  <p:cNvSpPr/>
                  <p:nvPr/>
                </p:nvSpPr>
                <p:spPr>
                  <a:xfrm>
                    <a:off x="5211090" y="3473923"/>
                    <a:ext cx="1152128" cy="834235"/>
                  </a:xfrm>
                  <a:prstGeom prst="cube">
                    <a:avLst>
                      <a:gd name="adj" fmla="val 69909"/>
                    </a:avLst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600" dirty="0"/>
                  </a:p>
                </p:txBody>
              </p:sp>
              <p:sp>
                <p:nvSpPr>
                  <p:cNvPr id="33" name="直方体 32">
                    <a:extLst>
                      <a:ext uri="{FF2B5EF4-FFF2-40B4-BE49-F238E27FC236}">
                        <a16:creationId xmlns:a16="http://schemas.microsoft.com/office/drawing/2014/main" id="{42F7459D-E41A-4A22-9EF3-7F4A87798AB1}"/>
                      </a:ext>
                    </a:extLst>
                  </p:cNvPr>
                  <p:cNvSpPr/>
                  <p:nvPr/>
                </p:nvSpPr>
                <p:spPr>
                  <a:xfrm>
                    <a:off x="5976811" y="3684669"/>
                    <a:ext cx="679498" cy="424779"/>
                  </a:xfrm>
                  <a:prstGeom prst="cube">
                    <a:avLst>
                      <a:gd name="adj" fmla="val 42604"/>
                    </a:avLst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" name="直方体 33">
                    <a:extLst>
                      <a:ext uri="{FF2B5EF4-FFF2-40B4-BE49-F238E27FC236}">
                        <a16:creationId xmlns:a16="http://schemas.microsoft.com/office/drawing/2014/main" id="{1B53B3FA-E336-4DAA-9FDA-9E3782C40B29}"/>
                      </a:ext>
                    </a:extLst>
                  </p:cNvPr>
                  <p:cNvSpPr/>
                  <p:nvPr/>
                </p:nvSpPr>
                <p:spPr>
                  <a:xfrm>
                    <a:off x="6310753" y="3638958"/>
                    <a:ext cx="1396949" cy="548048"/>
                  </a:xfrm>
                  <a:prstGeom prst="cube">
                    <a:avLst>
                      <a:gd name="adj" fmla="val 60733"/>
                    </a:avLst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25" name="直線矢印コネクタ 24">
                  <a:extLst>
                    <a:ext uri="{FF2B5EF4-FFF2-40B4-BE49-F238E27FC236}">
                      <a16:creationId xmlns:a16="http://schemas.microsoft.com/office/drawing/2014/main" id="{C498AD7D-1566-4970-8D68-B5C419D7C9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48388" y="933707"/>
                  <a:ext cx="381698" cy="381697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FD9C07EC-8EF0-4338-B4FB-179A02859CF8}"/>
                    </a:ext>
                  </a:extLst>
                </p:cNvPr>
                <p:cNvCxnSpPr/>
                <p:nvPr/>
              </p:nvCxnSpPr>
              <p:spPr>
                <a:xfrm>
                  <a:off x="5624617" y="791667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id="{2358A326-F4B3-4345-A377-9BC3B30C75A9}"/>
                    </a:ext>
                  </a:extLst>
                </p:cNvPr>
                <p:cNvCxnSpPr/>
                <p:nvPr/>
              </p:nvCxnSpPr>
              <p:spPr>
                <a:xfrm>
                  <a:off x="5243099" y="1117764"/>
                  <a:ext cx="0" cy="120050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直線矢印コネクタ 19">
                <a:extLst>
                  <a:ext uri="{FF2B5EF4-FFF2-40B4-BE49-F238E27FC236}">
                    <a16:creationId xmlns:a16="http://schemas.microsoft.com/office/drawing/2014/main" id="{87F54595-D051-47AE-AC96-28D6F2431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4605" y="733247"/>
                <a:ext cx="38141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C9CF516B-ABAC-43F7-81BA-2175490A7D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1390" y="731348"/>
                <a:ext cx="293216" cy="29321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7EFA8058-2D75-432B-9DEF-C44E8845A9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31756" y="713768"/>
                <a:ext cx="296681" cy="28646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CFAFDEAE-8023-4AD7-A2D3-57F0B3F2BB64}"/>
                </a:ext>
              </a:extLst>
            </p:cNvPr>
            <p:cNvGrpSpPr/>
            <p:nvPr/>
          </p:nvGrpSpPr>
          <p:grpSpPr>
            <a:xfrm>
              <a:off x="5580366" y="4526600"/>
              <a:ext cx="931372" cy="441830"/>
              <a:chOff x="3279822" y="4800023"/>
              <a:chExt cx="931372" cy="441830"/>
            </a:xfrm>
          </p:grpSpPr>
          <p:sp>
            <p:nvSpPr>
              <p:cNvPr id="12" name="フリーフォーム 35">
                <a:extLst>
                  <a:ext uri="{FF2B5EF4-FFF2-40B4-BE49-F238E27FC236}">
                    <a16:creationId xmlns:a16="http://schemas.microsoft.com/office/drawing/2014/main" id="{505DA245-CB7F-4D05-BDFF-01CD8A60C3B8}"/>
                  </a:ext>
                </a:extLst>
              </p:cNvPr>
              <p:cNvSpPr/>
              <p:nvPr/>
            </p:nvSpPr>
            <p:spPr>
              <a:xfrm>
                <a:off x="3868734" y="4800023"/>
                <a:ext cx="342460" cy="414554"/>
              </a:xfrm>
              <a:custGeom>
                <a:avLst/>
                <a:gdLst>
                  <a:gd name="connsiteX0" fmla="*/ 0 w 1076445"/>
                  <a:gd name="connsiteY0" fmla="*/ 0 h 775503"/>
                  <a:gd name="connsiteX1" fmla="*/ 185195 w 1076445"/>
                  <a:gd name="connsiteY1" fmla="*/ 393539 h 775503"/>
                  <a:gd name="connsiteX2" fmla="*/ 810228 w 1076445"/>
                  <a:gd name="connsiteY2" fmla="*/ 405114 h 775503"/>
                  <a:gd name="connsiteX3" fmla="*/ 1076445 w 1076445"/>
                  <a:gd name="connsiteY3" fmla="*/ 775503 h 775503"/>
                  <a:gd name="connsiteX4" fmla="*/ 1076445 w 1076445"/>
                  <a:gd name="connsiteY4" fmla="*/ 775503 h 775503"/>
                  <a:gd name="connsiteX5" fmla="*/ 1076445 w 1076445"/>
                  <a:gd name="connsiteY5" fmla="*/ 775503 h 775503"/>
                  <a:gd name="connsiteX0" fmla="*/ 0 w 1076445"/>
                  <a:gd name="connsiteY0" fmla="*/ 0 h 775503"/>
                  <a:gd name="connsiteX1" fmla="*/ 196769 w 1076445"/>
                  <a:gd name="connsiteY1" fmla="*/ 324091 h 775503"/>
                  <a:gd name="connsiteX2" fmla="*/ 810228 w 1076445"/>
                  <a:gd name="connsiteY2" fmla="*/ 405114 h 775503"/>
                  <a:gd name="connsiteX3" fmla="*/ 1076445 w 1076445"/>
                  <a:gd name="connsiteY3" fmla="*/ 775503 h 775503"/>
                  <a:gd name="connsiteX4" fmla="*/ 1076445 w 1076445"/>
                  <a:gd name="connsiteY4" fmla="*/ 775503 h 775503"/>
                  <a:gd name="connsiteX5" fmla="*/ 1076445 w 1076445"/>
                  <a:gd name="connsiteY5" fmla="*/ 775503 h 77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76445" h="775503">
                    <a:moveTo>
                      <a:pt x="0" y="0"/>
                    </a:moveTo>
                    <a:cubicBezTo>
                      <a:pt x="25078" y="163010"/>
                      <a:pt x="61731" y="256572"/>
                      <a:pt x="196769" y="324091"/>
                    </a:cubicBezTo>
                    <a:cubicBezTo>
                      <a:pt x="331807" y="391610"/>
                      <a:pt x="663615" y="329879"/>
                      <a:pt x="810228" y="405114"/>
                    </a:cubicBezTo>
                    <a:cubicBezTo>
                      <a:pt x="956841" y="480349"/>
                      <a:pt x="1076445" y="775503"/>
                      <a:pt x="1076445" y="775503"/>
                    </a:cubicBezTo>
                    <a:lnTo>
                      <a:pt x="1076445" y="775503"/>
                    </a:lnTo>
                    <a:lnTo>
                      <a:pt x="1076445" y="775503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フリーフォーム 39">
                <a:extLst>
                  <a:ext uri="{FF2B5EF4-FFF2-40B4-BE49-F238E27FC236}">
                    <a16:creationId xmlns:a16="http://schemas.microsoft.com/office/drawing/2014/main" id="{B26A2DFB-B83F-454A-B583-BF03665574CF}"/>
                  </a:ext>
                </a:extLst>
              </p:cNvPr>
              <p:cNvSpPr/>
              <p:nvPr/>
            </p:nvSpPr>
            <p:spPr>
              <a:xfrm flipH="1">
                <a:off x="3279822" y="4806697"/>
                <a:ext cx="313749" cy="414554"/>
              </a:xfrm>
              <a:custGeom>
                <a:avLst/>
                <a:gdLst>
                  <a:gd name="connsiteX0" fmla="*/ 0 w 1076445"/>
                  <a:gd name="connsiteY0" fmla="*/ 0 h 775503"/>
                  <a:gd name="connsiteX1" fmla="*/ 185195 w 1076445"/>
                  <a:gd name="connsiteY1" fmla="*/ 393539 h 775503"/>
                  <a:gd name="connsiteX2" fmla="*/ 810228 w 1076445"/>
                  <a:gd name="connsiteY2" fmla="*/ 405114 h 775503"/>
                  <a:gd name="connsiteX3" fmla="*/ 1076445 w 1076445"/>
                  <a:gd name="connsiteY3" fmla="*/ 775503 h 775503"/>
                  <a:gd name="connsiteX4" fmla="*/ 1076445 w 1076445"/>
                  <a:gd name="connsiteY4" fmla="*/ 775503 h 775503"/>
                  <a:gd name="connsiteX5" fmla="*/ 1076445 w 1076445"/>
                  <a:gd name="connsiteY5" fmla="*/ 775503 h 775503"/>
                  <a:gd name="connsiteX0" fmla="*/ 0 w 1076445"/>
                  <a:gd name="connsiteY0" fmla="*/ 0 h 775503"/>
                  <a:gd name="connsiteX1" fmla="*/ 196769 w 1076445"/>
                  <a:gd name="connsiteY1" fmla="*/ 324091 h 775503"/>
                  <a:gd name="connsiteX2" fmla="*/ 810228 w 1076445"/>
                  <a:gd name="connsiteY2" fmla="*/ 405114 h 775503"/>
                  <a:gd name="connsiteX3" fmla="*/ 1076445 w 1076445"/>
                  <a:gd name="connsiteY3" fmla="*/ 775503 h 775503"/>
                  <a:gd name="connsiteX4" fmla="*/ 1076445 w 1076445"/>
                  <a:gd name="connsiteY4" fmla="*/ 775503 h 775503"/>
                  <a:gd name="connsiteX5" fmla="*/ 1076445 w 1076445"/>
                  <a:gd name="connsiteY5" fmla="*/ 775503 h 77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76445" h="775503">
                    <a:moveTo>
                      <a:pt x="0" y="0"/>
                    </a:moveTo>
                    <a:cubicBezTo>
                      <a:pt x="25078" y="163010"/>
                      <a:pt x="61731" y="256572"/>
                      <a:pt x="196769" y="324091"/>
                    </a:cubicBezTo>
                    <a:cubicBezTo>
                      <a:pt x="331807" y="391610"/>
                      <a:pt x="663615" y="329879"/>
                      <a:pt x="810228" y="405114"/>
                    </a:cubicBezTo>
                    <a:cubicBezTo>
                      <a:pt x="956841" y="480349"/>
                      <a:pt x="1076445" y="775503"/>
                      <a:pt x="1076445" y="775503"/>
                    </a:cubicBezTo>
                    <a:lnTo>
                      <a:pt x="1076445" y="775503"/>
                    </a:lnTo>
                    <a:lnTo>
                      <a:pt x="1076445" y="775503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フリーフォーム 40">
                <a:extLst>
                  <a:ext uri="{FF2B5EF4-FFF2-40B4-BE49-F238E27FC236}">
                    <a16:creationId xmlns:a16="http://schemas.microsoft.com/office/drawing/2014/main" id="{1FAA645D-D07E-4D6B-9E0C-C53F30A677BA}"/>
                  </a:ext>
                </a:extLst>
              </p:cNvPr>
              <p:cNvSpPr/>
              <p:nvPr/>
            </p:nvSpPr>
            <p:spPr>
              <a:xfrm>
                <a:off x="3788162" y="4813548"/>
                <a:ext cx="229296" cy="414554"/>
              </a:xfrm>
              <a:custGeom>
                <a:avLst/>
                <a:gdLst>
                  <a:gd name="connsiteX0" fmla="*/ 0 w 1076445"/>
                  <a:gd name="connsiteY0" fmla="*/ 0 h 775503"/>
                  <a:gd name="connsiteX1" fmla="*/ 185195 w 1076445"/>
                  <a:gd name="connsiteY1" fmla="*/ 393539 h 775503"/>
                  <a:gd name="connsiteX2" fmla="*/ 810228 w 1076445"/>
                  <a:gd name="connsiteY2" fmla="*/ 405114 h 775503"/>
                  <a:gd name="connsiteX3" fmla="*/ 1076445 w 1076445"/>
                  <a:gd name="connsiteY3" fmla="*/ 775503 h 775503"/>
                  <a:gd name="connsiteX4" fmla="*/ 1076445 w 1076445"/>
                  <a:gd name="connsiteY4" fmla="*/ 775503 h 775503"/>
                  <a:gd name="connsiteX5" fmla="*/ 1076445 w 1076445"/>
                  <a:gd name="connsiteY5" fmla="*/ 775503 h 775503"/>
                  <a:gd name="connsiteX0" fmla="*/ 0 w 1076445"/>
                  <a:gd name="connsiteY0" fmla="*/ 0 h 775503"/>
                  <a:gd name="connsiteX1" fmla="*/ 196769 w 1076445"/>
                  <a:gd name="connsiteY1" fmla="*/ 324091 h 775503"/>
                  <a:gd name="connsiteX2" fmla="*/ 810228 w 1076445"/>
                  <a:gd name="connsiteY2" fmla="*/ 405114 h 775503"/>
                  <a:gd name="connsiteX3" fmla="*/ 1076445 w 1076445"/>
                  <a:gd name="connsiteY3" fmla="*/ 775503 h 775503"/>
                  <a:gd name="connsiteX4" fmla="*/ 1076445 w 1076445"/>
                  <a:gd name="connsiteY4" fmla="*/ 775503 h 775503"/>
                  <a:gd name="connsiteX5" fmla="*/ 1076445 w 1076445"/>
                  <a:gd name="connsiteY5" fmla="*/ 775503 h 77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76445" h="775503">
                    <a:moveTo>
                      <a:pt x="0" y="0"/>
                    </a:moveTo>
                    <a:cubicBezTo>
                      <a:pt x="25078" y="163010"/>
                      <a:pt x="61731" y="256572"/>
                      <a:pt x="196769" y="324091"/>
                    </a:cubicBezTo>
                    <a:cubicBezTo>
                      <a:pt x="331807" y="391610"/>
                      <a:pt x="663615" y="329879"/>
                      <a:pt x="810228" y="405114"/>
                    </a:cubicBezTo>
                    <a:cubicBezTo>
                      <a:pt x="956841" y="480349"/>
                      <a:pt x="1076445" y="775503"/>
                      <a:pt x="1076445" y="775503"/>
                    </a:cubicBezTo>
                    <a:lnTo>
                      <a:pt x="1076445" y="775503"/>
                    </a:lnTo>
                    <a:lnTo>
                      <a:pt x="1076445" y="775503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 41">
                <a:extLst>
                  <a:ext uri="{FF2B5EF4-FFF2-40B4-BE49-F238E27FC236}">
                    <a16:creationId xmlns:a16="http://schemas.microsoft.com/office/drawing/2014/main" id="{855ECF57-E036-4F34-99F9-D00B8646B4B6}"/>
                  </a:ext>
                </a:extLst>
              </p:cNvPr>
              <p:cNvSpPr/>
              <p:nvPr/>
            </p:nvSpPr>
            <p:spPr>
              <a:xfrm>
                <a:off x="3726490" y="4827299"/>
                <a:ext cx="113106" cy="414554"/>
              </a:xfrm>
              <a:custGeom>
                <a:avLst/>
                <a:gdLst>
                  <a:gd name="connsiteX0" fmla="*/ 0 w 1076445"/>
                  <a:gd name="connsiteY0" fmla="*/ 0 h 775503"/>
                  <a:gd name="connsiteX1" fmla="*/ 185195 w 1076445"/>
                  <a:gd name="connsiteY1" fmla="*/ 393539 h 775503"/>
                  <a:gd name="connsiteX2" fmla="*/ 810228 w 1076445"/>
                  <a:gd name="connsiteY2" fmla="*/ 405114 h 775503"/>
                  <a:gd name="connsiteX3" fmla="*/ 1076445 w 1076445"/>
                  <a:gd name="connsiteY3" fmla="*/ 775503 h 775503"/>
                  <a:gd name="connsiteX4" fmla="*/ 1076445 w 1076445"/>
                  <a:gd name="connsiteY4" fmla="*/ 775503 h 775503"/>
                  <a:gd name="connsiteX5" fmla="*/ 1076445 w 1076445"/>
                  <a:gd name="connsiteY5" fmla="*/ 775503 h 775503"/>
                  <a:gd name="connsiteX0" fmla="*/ 0 w 1076445"/>
                  <a:gd name="connsiteY0" fmla="*/ 0 h 775503"/>
                  <a:gd name="connsiteX1" fmla="*/ 196769 w 1076445"/>
                  <a:gd name="connsiteY1" fmla="*/ 324091 h 775503"/>
                  <a:gd name="connsiteX2" fmla="*/ 810228 w 1076445"/>
                  <a:gd name="connsiteY2" fmla="*/ 405114 h 775503"/>
                  <a:gd name="connsiteX3" fmla="*/ 1076445 w 1076445"/>
                  <a:gd name="connsiteY3" fmla="*/ 775503 h 775503"/>
                  <a:gd name="connsiteX4" fmla="*/ 1076445 w 1076445"/>
                  <a:gd name="connsiteY4" fmla="*/ 775503 h 775503"/>
                  <a:gd name="connsiteX5" fmla="*/ 1076445 w 1076445"/>
                  <a:gd name="connsiteY5" fmla="*/ 775503 h 77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76445" h="775503">
                    <a:moveTo>
                      <a:pt x="0" y="0"/>
                    </a:moveTo>
                    <a:cubicBezTo>
                      <a:pt x="25078" y="163010"/>
                      <a:pt x="61731" y="256572"/>
                      <a:pt x="196769" y="324091"/>
                    </a:cubicBezTo>
                    <a:cubicBezTo>
                      <a:pt x="331807" y="391610"/>
                      <a:pt x="663615" y="329879"/>
                      <a:pt x="810228" y="405114"/>
                    </a:cubicBezTo>
                    <a:cubicBezTo>
                      <a:pt x="956841" y="480349"/>
                      <a:pt x="1076445" y="775503"/>
                      <a:pt x="1076445" y="775503"/>
                    </a:cubicBezTo>
                    <a:lnTo>
                      <a:pt x="1076445" y="775503"/>
                    </a:lnTo>
                    <a:lnTo>
                      <a:pt x="1076445" y="775503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フリーフォーム 44">
                <a:extLst>
                  <a:ext uri="{FF2B5EF4-FFF2-40B4-BE49-F238E27FC236}">
                    <a16:creationId xmlns:a16="http://schemas.microsoft.com/office/drawing/2014/main" id="{B144973D-56BA-43BC-8C37-37FE8A7C2CE1}"/>
                  </a:ext>
                </a:extLst>
              </p:cNvPr>
              <p:cNvSpPr/>
              <p:nvPr/>
            </p:nvSpPr>
            <p:spPr>
              <a:xfrm flipH="1">
                <a:off x="3419478" y="4813548"/>
                <a:ext cx="254665" cy="414554"/>
              </a:xfrm>
              <a:custGeom>
                <a:avLst/>
                <a:gdLst>
                  <a:gd name="connsiteX0" fmla="*/ 0 w 1076445"/>
                  <a:gd name="connsiteY0" fmla="*/ 0 h 775503"/>
                  <a:gd name="connsiteX1" fmla="*/ 185195 w 1076445"/>
                  <a:gd name="connsiteY1" fmla="*/ 393539 h 775503"/>
                  <a:gd name="connsiteX2" fmla="*/ 810228 w 1076445"/>
                  <a:gd name="connsiteY2" fmla="*/ 405114 h 775503"/>
                  <a:gd name="connsiteX3" fmla="*/ 1076445 w 1076445"/>
                  <a:gd name="connsiteY3" fmla="*/ 775503 h 775503"/>
                  <a:gd name="connsiteX4" fmla="*/ 1076445 w 1076445"/>
                  <a:gd name="connsiteY4" fmla="*/ 775503 h 775503"/>
                  <a:gd name="connsiteX5" fmla="*/ 1076445 w 1076445"/>
                  <a:gd name="connsiteY5" fmla="*/ 775503 h 775503"/>
                  <a:gd name="connsiteX0" fmla="*/ 0 w 1076445"/>
                  <a:gd name="connsiteY0" fmla="*/ 0 h 775503"/>
                  <a:gd name="connsiteX1" fmla="*/ 196769 w 1076445"/>
                  <a:gd name="connsiteY1" fmla="*/ 324091 h 775503"/>
                  <a:gd name="connsiteX2" fmla="*/ 810228 w 1076445"/>
                  <a:gd name="connsiteY2" fmla="*/ 405114 h 775503"/>
                  <a:gd name="connsiteX3" fmla="*/ 1076445 w 1076445"/>
                  <a:gd name="connsiteY3" fmla="*/ 775503 h 775503"/>
                  <a:gd name="connsiteX4" fmla="*/ 1076445 w 1076445"/>
                  <a:gd name="connsiteY4" fmla="*/ 775503 h 775503"/>
                  <a:gd name="connsiteX5" fmla="*/ 1076445 w 1076445"/>
                  <a:gd name="connsiteY5" fmla="*/ 775503 h 77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76445" h="775503">
                    <a:moveTo>
                      <a:pt x="0" y="0"/>
                    </a:moveTo>
                    <a:cubicBezTo>
                      <a:pt x="25078" y="163010"/>
                      <a:pt x="61731" y="256572"/>
                      <a:pt x="196769" y="324091"/>
                    </a:cubicBezTo>
                    <a:cubicBezTo>
                      <a:pt x="331807" y="391610"/>
                      <a:pt x="663615" y="329879"/>
                      <a:pt x="810228" y="405114"/>
                    </a:cubicBezTo>
                    <a:cubicBezTo>
                      <a:pt x="956841" y="480349"/>
                      <a:pt x="1076445" y="775503"/>
                      <a:pt x="1076445" y="775503"/>
                    </a:cubicBezTo>
                    <a:lnTo>
                      <a:pt x="1076445" y="775503"/>
                    </a:lnTo>
                    <a:lnTo>
                      <a:pt x="1076445" y="775503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フリーフォーム 45">
                <a:extLst>
                  <a:ext uri="{FF2B5EF4-FFF2-40B4-BE49-F238E27FC236}">
                    <a16:creationId xmlns:a16="http://schemas.microsoft.com/office/drawing/2014/main" id="{66C3740B-197C-4448-A35C-DCED4C0D9BCA}"/>
                  </a:ext>
                </a:extLst>
              </p:cNvPr>
              <p:cNvSpPr/>
              <p:nvPr/>
            </p:nvSpPr>
            <p:spPr>
              <a:xfrm flipH="1">
                <a:off x="3625037" y="4821324"/>
                <a:ext cx="92323" cy="414554"/>
              </a:xfrm>
              <a:custGeom>
                <a:avLst/>
                <a:gdLst>
                  <a:gd name="connsiteX0" fmla="*/ 0 w 1076445"/>
                  <a:gd name="connsiteY0" fmla="*/ 0 h 775503"/>
                  <a:gd name="connsiteX1" fmla="*/ 185195 w 1076445"/>
                  <a:gd name="connsiteY1" fmla="*/ 393539 h 775503"/>
                  <a:gd name="connsiteX2" fmla="*/ 810228 w 1076445"/>
                  <a:gd name="connsiteY2" fmla="*/ 405114 h 775503"/>
                  <a:gd name="connsiteX3" fmla="*/ 1076445 w 1076445"/>
                  <a:gd name="connsiteY3" fmla="*/ 775503 h 775503"/>
                  <a:gd name="connsiteX4" fmla="*/ 1076445 w 1076445"/>
                  <a:gd name="connsiteY4" fmla="*/ 775503 h 775503"/>
                  <a:gd name="connsiteX5" fmla="*/ 1076445 w 1076445"/>
                  <a:gd name="connsiteY5" fmla="*/ 775503 h 775503"/>
                  <a:gd name="connsiteX0" fmla="*/ 0 w 1076445"/>
                  <a:gd name="connsiteY0" fmla="*/ 0 h 775503"/>
                  <a:gd name="connsiteX1" fmla="*/ 196769 w 1076445"/>
                  <a:gd name="connsiteY1" fmla="*/ 324091 h 775503"/>
                  <a:gd name="connsiteX2" fmla="*/ 810228 w 1076445"/>
                  <a:gd name="connsiteY2" fmla="*/ 405114 h 775503"/>
                  <a:gd name="connsiteX3" fmla="*/ 1076445 w 1076445"/>
                  <a:gd name="connsiteY3" fmla="*/ 775503 h 775503"/>
                  <a:gd name="connsiteX4" fmla="*/ 1076445 w 1076445"/>
                  <a:gd name="connsiteY4" fmla="*/ 775503 h 775503"/>
                  <a:gd name="connsiteX5" fmla="*/ 1076445 w 1076445"/>
                  <a:gd name="connsiteY5" fmla="*/ 775503 h 77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76445" h="775503">
                    <a:moveTo>
                      <a:pt x="0" y="0"/>
                    </a:moveTo>
                    <a:cubicBezTo>
                      <a:pt x="25078" y="163010"/>
                      <a:pt x="61731" y="256572"/>
                      <a:pt x="196769" y="324091"/>
                    </a:cubicBezTo>
                    <a:cubicBezTo>
                      <a:pt x="331807" y="391610"/>
                      <a:pt x="663615" y="329879"/>
                      <a:pt x="810228" y="405114"/>
                    </a:cubicBezTo>
                    <a:cubicBezTo>
                      <a:pt x="956841" y="480349"/>
                      <a:pt x="1076445" y="775503"/>
                      <a:pt x="1076445" y="775503"/>
                    </a:cubicBezTo>
                    <a:lnTo>
                      <a:pt x="1076445" y="775503"/>
                    </a:lnTo>
                    <a:lnTo>
                      <a:pt x="1076445" y="775503"/>
                    </a:lnTo>
                  </a:path>
                </a:pathLst>
              </a:custGeom>
              <a:noFill/>
              <a:ln>
                <a:solidFill>
                  <a:srgbClr val="00B0F0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743D217-03A0-421A-8082-49754442A7B9}"/>
              </a:ext>
            </a:extLst>
          </p:cNvPr>
          <p:cNvSpPr txBox="1"/>
          <p:nvPr/>
        </p:nvSpPr>
        <p:spPr>
          <a:xfrm>
            <a:off x="4433765" y="4175921"/>
            <a:ext cx="1069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>
                <a:solidFill>
                  <a:schemeClr val="accent2"/>
                </a:solidFill>
              </a:rPr>
              <a:t>w</a:t>
            </a:r>
            <a:r>
              <a:rPr kumimoji="1" lang="en-US" altLang="ja-JP" sz="1400" dirty="0" err="1">
                <a:solidFill>
                  <a:schemeClr val="accent2"/>
                </a:solidFill>
              </a:rPr>
              <a:t>+w</a:t>
            </a:r>
            <a:r>
              <a:rPr kumimoji="1" lang="en-US" altLang="ja-JP" sz="1400" dirty="0">
                <a:solidFill>
                  <a:schemeClr val="accent2"/>
                </a:solidFill>
              </a:rPr>
              <a:t>’</a:t>
            </a:r>
            <a:endParaRPr kumimoji="1" lang="ja-JP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BDB5930-1C29-4A8A-9112-4D4AE03BA9B3}"/>
              </a:ext>
            </a:extLst>
          </p:cNvPr>
          <p:cNvCxnSpPr>
            <a:cxnSpLocks/>
          </p:cNvCxnSpPr>
          <p:nvPr/>
        </p:nvCxnSpPr>
        <p:spPr>
          <a:xfrm>
            <a:off x="3684834" y="4456126"/>
            <a:ext cx="75421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EFC9E00-14E7-4A29-9BAA-5EF65E30D4A4}"/>
              </a:ext>
            </a:extLst>
          </p:cNvPr>
          <p:cNvSpPr txBox="1"/>
          <p:nvPr/>
        </p:nvSpPr>
        <p:spPr>
          <a:xfrm>
            <a:off x="4235247" y="4544553"/>
            <a:ext cx="190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00B0F0"/>
                </a:solidFill>
              </a:rPr>
              <a:t>キャリア広がり</a:t>
            </a:r>
            <a:endParaRPr kumimoji="1" lang="ja-JP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33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ＭＳ ゴシック"/>
        <a:cs typeface=""/>
      </a:majorFont>
      <a:minorFont>
        <a:latin typeface="Arial"/>
        <a:ea typeface="ＭＳ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6AE8D00-96DC-44D0-8326-A422FDA7AAFC}" vid="{1A7F8439-6EAD-4063-A46B-695BB4A4634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Arial＆MSゴシック</Template>
  <TotalTime>13</TotalTime>
  <Words>14</Words>
  <Application>Microsoft Office PowerPoint</Application>
  <PresentationFormat>画面に合わせる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2</cp:revision>
  <dcterms:created xsi:type="dcterms:W3CDTF">2019-01-29T11:14:15Z</dcterms:created>
  <dcterms:modified xsi:type="dcterms:W3CDTF">2019-01-29T11:27:36Z</dcterms:modified>
</cp:coreProperties>
</file>