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52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3BCEB99-3165-47E7-A919-2C6F27FA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98" y="1614809"/>
            <a:ext cx="4688740" cy="35130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8ED7F-D10C-49C5-AFAE-CA49F07CB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869"/>
          <a:stretch/>
        </p:blipFill>
        <p:spPr>
          <a:xfrm>
            <a:off x="5649489" y="1723576"/>
            <a:ext cx="5410513" cy="341084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BA36E3-1F7F-490B-BBCF-23D5130A5DD8}"/>
              </a:ext>
            </a:extLst>
          </p:cNvPr>
          <p:cNvSpPr txBox="1"/>
          <p:nvPr/>
        </p:nvSpPr>
        <p:spPr>
          <a:xfrm>
            <a:off x="1491049" y="1375760"/>
            <a:ext cx="16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A1700C-559E-476D-AD7B-346552D58B24}"/>
              </a:ext>
            </a:extLst>
          </p:cNvPr>
          <p:cNvSpPr txBox="1"/>
          <p:nvPr/>
        </p:nvSpPr>
        <p:spPr>
          <a:xfrm>
            <a:off x="5721179" y="1375760"/>
            <a:ext cx="16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sp>
        <p:nvSpPr>
          <p:cNvPr id="2" name="円弧 1">
            <a:extLst>
              <a:ext uri="{FF2B5EF4-FFF2-40B4-BE49-F238E27FC236}">
                <a16:creationId xmlns:a16="http://schemas.microsoft.com/office/drawing/2014/main" id="{28DAC7EC-6144-B648-AAC0-6F039529A3D4}"/>
              </a:ext>
            </a:extLst>
          </p:cNvPr>
          <p:cNvSpPr/>
          <p:nvPr/>
        </p:nvSpPr>
        <p:spPr>
          <a:xfrm rot="11263188">
            <a:off x="3723084" y="200346"/>
            <a:ext cx="1275865" cy="3759419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2F75C090-8C95-BD4F-B7CD-305CA22D9CF7}"/>
              </a:ext>
            </a:extLst>
          </p:cNvPr>
          <p:cNvSpPr/>
          <p:nvPr/>
        </p:nvSpPr>
        <p:spPr>
          <a:xfrm rot="4892672">
            <a:off x="-210814" y="-90787"/>
            <a:ext cx="3787577" cy="4621795"/>
          </a:xfrm>
          <a:prstGeom prst="arc">
            <a:avLst>
              <a:gd name="adj1" fmla="val 16322304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小松原　望</cp:lastModifiedBy>
  <cp:revision>9</cp:revision>
  <dcterms:created xsi:type="dcterms:W3CDTF">2018-12-18T11:20:55Z</dcterms:created>
  <dcterms:modified xsi:type="dcterms:W3CDTF">2019-01-02T01:22:30Z</dcterms:modified>
</cp:coreProperties>
</file>