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1471DF-CD5F-4CF6-B8A4-17718EAC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32" y="1723576"/>
            <a:ext cx="5411492" cy="341084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7B56872-7A28-4E56-B936-2452F497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87" y="1672474"/>
            <a:ext cx="4688740" cy="35130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8D49CC-9F8F-4C25-A89B-F4BDE51B7B3B}"/>
              </a:ext>
            </a:extLst>
          </p:cNvPr>
          <p:cNvSpPr txBox="1"/>
          <p:nvPr/>
        </p:nvSpPr>
        <p:spPr>
          <a:xfrm>
            <a:off x="2693772" y="1430444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9D6431-F5BF-4905-A26B-996200C36442}"/>
              </a:ext>
            </a:extLst>
          </p:cNvPr>
          <p:cNvSpPr txBox="1"/>
          <p:nvPr/>
        </p:nvSpPr>
        <p:spPr>
          <a:xfrm>
            <a:off x="6652432" y="1430444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2018-12-18T11:20:55Z</dcterms:created>
  <dcterms:modified xsi:type="dcterms:W3CDTF">2018-12-19T16:07:03Z</dcterms:modified>
</cp:coreProperties>
</file>