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69"/>
    <p:restoredTop sz="94656"/>
  </p:normalViewPr>
  <p:slideViewPr>
    <p:cSldViewPr snapToGrid="0" snapToObjects="1" showGuides="1">
      <p:cViewPr>
        <p:scale>
          <a:sx n="50" d="100"/>
          <a:sy n="50" d="100"/>
        </p:scale>
        <p:origin x="2288" y="1336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B601830-CD5A-C149-B740-37FA523368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CBA3B15-EAC4-F646-BEAF-DF2A19358F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A51A14A-A50C-6342-8D4C-1DE107EF0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39F64-ACB2-154A-A5E3-0DB86593728B}" type="datetimeFigureOut">
              <a:rPr kumimoji="1" lang="ja-JP" altLang="en-US" smtClean="0"/>
              <a:t>2018/12/23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E904907-A80C-A041-A7A7-E47A8B13C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ED9C3C6-95DD-A74A-8623-FD0CF175F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A872E-1164-9E47-826B-E37C02BD60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3131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177FA9C-9610-354A-A6E0-925FE16BA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798E673-5678-AE4F-91CB-CA3FE7E351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6D520A3-5C6C-0148-8B6B-CC0A16EA8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39F64-ACB2-154A-A5E3-0DB86593728B}" type="datetimeFigureOut">
              <a:rPr kumimoji="1" lang="ja-JP" altLang="en-US" smtClean="0"/>
              <a:t>2018/12/23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FF7E7E5-93BF-A944-93F9-44CC63F2F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6EC47CD-4C38-1B46-B410-0D462EC13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A872E-1164-9E47-826B-E37C02BD60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5579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4B8A1244-1CEF-8146-9DB8-4CF3142DA4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776124A-B8C9-AA47-B1B0-963540AEF7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CAA51F2-9141-D24F-812D-09F932098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39F64-ACB2-154A-A5E3-0DB86593728B}" type="datetimeFigureOut">
              <a:rPr kumimoji="1" lang="ja-JP" altLang="en-US" smtClean="0"/>
              <a:t>2018/12/23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4EC4122-D0DA-5545-893A-62FCFEA9A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CC3FC1C-9F4F-8244-ADFC-45DEC75C0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A872E-1164-9E47-826B-E37C02BD60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5391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44373A1-B0A0-3F47-9112-CD6B70B73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411A872-7EB6-4443-8851-6AA5B7E790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2C1BE9E-FD9A-8A49-ADEF-3066E983D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39F64-ACB2-154A-A5E3-0DB86593728B}" type="datetimeFigureOut">
              <a:rPr kumimoji="1" lang="ja-JP" altLang="en-US" smtClean="0"/>
              <a:t>2018/12/23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A81EA3D-E322-8641-ACD6-A60823C4D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C90CF5F-98FA-2A44-8FF7-E7203682D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A872E-1164-9E47-826B-E37C02BD60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0052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724BC21-584F-364B-B5A4-8B38585C6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3BC30B3-E12F-CE47-AAE4-1B921BEE7B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812021D-1812-3E4F-B6C7-0FA108B09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39F64-ACB2-154A-A5E3-0DB86593728B}" type="datetimeFigureOut">
              <a:rPr kumimoji="1" lang="ja-JP" altLang="en-US" smtClean="0"/>
              <a:t>2018/12/23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3715B6D-B076-4B4F-85FC-A44651147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C20C6D2-1E7A-1248-BC2E-EEB26F473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A872E-1164-9E47-826B-E37C02BD60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218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DF6C674-B882-754B-A0C5-52D04436F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BACB938-98E3-9A48-A6A6-014D37C5E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D1E9059-CD3A-C34E-B1CD-C5F6F9647A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B7C330B-FF03-894E-804C-1313EBFB9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39F64-ACB2-154A-A5E3-0DB86593728B}" type="datetimeFigureOut">
              <a:rPr kumimoji="1" lang="ja-JP" altLang="en-US" smtClean="0"/>
              <a:t>2018/12/23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71852F9-6DFE-4D4A-830E-C88EA8B2C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8A9C3E7-E1E7-5946-9A8E-992B4BCE8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A872E-1164-9E47-826B-E37C02BD60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5775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D7B5470-04A4-774A-829E-1C7257308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C975430-381F-AF47-8946-C583A8CF26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CFED325-D0D9-7040-ADD4-F2CD208B6A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3FA8A6B-0BCF-DC41-ADD6-202E6B1C0F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98F6EB0-C8B7-5248-9560-3F83C253F1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3BD0849F-46A1-3A4E-A178-32E79A0AF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39F64-ACB2-154A-A5E3-0DB86593728B}" type="datetimeFigureOut">
              <a:rPr kumimoji="1" lang="ja-JP" altLang="en-US" smtClean="0"/>
              <a:t>2018/12/23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BB1527B2-1CBF-6649-BD95-6B6079A25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836A44AA-3DF4-0645-AB9D-E60B7674C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A872E-1164-9E47-826B-E37C02BD60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9368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E6CEE3F-57F0-BB46-848E-E16EF25B3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9F72074A-D506-4640-8A14-96C1395DC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39F64-ACB2-154A-A5E3-0DB86593728B}" type="datetimeFigureOut">
              <a:rPr kumimoji="1" lang="ja-JP" altLang="en-US" smtClean="0"/>
              <a:t>2018/12/23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1B42AC1-588A-C04E-A56D-BEF16F98A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AE6FE6B-F3CE-FA4E-8126-B83AB9DE3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A872E-1164-9E47-826B-E37C02BD60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8128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0B0561D-18DB-3D48-B151-308158A88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39F64-ACB2-154A-A5E3-0DB86593728B}" type="datetimeFigureOut">
              <a:rPr kumimoji="1" lang="ja-JP" altLang="en-US" smtClean="0"/>
              <a:t>2018/12/23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8B7D4C86-0618-D442-82C8-B4241529F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4FF8AED-AAB0-6F42-AB86-0FE92A931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A872E-1164-9E47-826B-E37C02BD60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5085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1F7DBFE-F7AE-C64C-9D4D-0E4224AE6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CE1A95C-7DBB-7D47-B757-C1353207D6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C57A234-C92A-D149-B0A0-9FE41AE74B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3D8277D-C745-0440-9AF3-3126CC0DA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39F64-ACB2-154A-A5E3-0DB86593728B}" type="datetimeFigureOut">
              <a:rPr kumimoji="1" lang="ja-JP" altLang="en-US" smtClean="0"/>
              <a:t>2018/12/23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8E92B7F-88C6-1D4D-9384-A016F50EB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01846E8-AB05-1846-9D5B-A9B70CE7D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A872E-1164-9E47-826B-E37C02BD60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937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3705BC7-A72C-6249-A279-469B920EB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FDFF20D7-DA29-DF47-A052-54E4173B36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50F37FB-5AEC-7348-BD10-9EBD2C9549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606C72F-0337-ED42-8F60-169259BFD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39F64-ACB2-154A-A5E3-0DB86593728B}" type="datetimeFigureOut">
              <a:rPr kumimoji="1" lang="ja-JP" altLang="en-US" smtClean="0"/>
              <a:t>2018/12/23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EBB0FF4-CDDB-6740-A336-ED964A613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956439C-BC60-A547-85A2-41A599D67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A872E-1164-9E47-826B-E37C02BD60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3973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5AD10FE-4657-0447-8A90-87E882EF1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951E1A4-5B5C-4049-8FE5-B11F6F7383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CA9220B-1123-3A44-B79D-44825AA5F7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639F64-ACB2-154A-A5E3-0DB86593728B}" type="datetimeFigureOut">
              <a:rPr kumimoji="1" lang="ja-JP" altLang="en-US" smtClean="0"/>
              <a:t>2018/12/23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44A2E32-E71C-854F-8F9A-FD444B7BA3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2356DB4-1D83-BE43-BB76-2C3BDBF8CE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6A872E-1164-9E47-826B-E37C02BD60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1584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E7924699-F6C8-6642-A665-679AC528792E}"/>
              </a:ext>
            </a:extLst>
          </p:cNvPr>
          <p:cNvSpPr/>
          <p:nvPr/>
        </p:nvSpPr>
        <p:spPr>
          <a:xfrm>
            <a:off x="258128" y="181087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739CF02C-AFC0-1048-978C-F661228B4C6A}"/>
              </a:ext>
            </a:extLst>
          </p:cNvPr>
          <p:cNvSpPr txBox="1"/>
          <p:nvPr/>
        </p:nvSpPr>
        <p:spPr>
          <a:xfrm>
            <a:off x="1373744" y="356421"/>
            <a:ext cx="18788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GaAs : a=5.653Å</a:t>
            </a:r>
            <a:endParaRPr kumimoji="1" lang="ja-JP" altLang="en-US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E329B46D-3DC8-A046-BD26-C2BF1CAB5FCE}"/>
              </a:ext>
            </a:extLst>
          </p:cNvPr>
          <p:cNvSpPr/>
          <p:nvPr/>
        </p:nvSpPr>
        <p:spPr>
          <a:xfrm>
            <a:off x="240002" y="2100175"/>
            <a:ext cx="576000" cy="576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26130ABF-FC0C-7B43-ACD6-6808C227CDE2}"/>
              </a:ext>
            </a:extLst>
          </p:cNvPr>
          <p:cNvSpPr txBox="1"/>
          <p:nvPr/>
        </p:nvSpPr>
        <p:spPr>
          <a:xfrm>
            <a:off x="1392766" y="2320224"/>
            <a:ext cx="3052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GaAs</a:t>
            </a:r>
            <a:r>
              <a:rPr kumimoji="1" lang="en-US" altLang="ja-JP" baseline="-25000" dirty="0"/>
              <a:t>0.71</a:t>
            </a:r>
            <a:r>
              <a:rPr kumimoji="1" lang="en-US" altLang="ja-JP" dirty="0"/>
              <a:t>P</a:t>
            </a:r>
            <a:r>
              <a:rPr kumimoji="1" lang="en-US" altLang="ja-JP" baseline="-25000" dirty="0"/>
              <a:t>0.29</a:t>
            </a:r>
            <a:r>
              <a:rPr kumimoji="1" lang="en-US" altLang="ja-JP" dirty="0"/>
              <a:t> : a=5.5946</a:t>
            </a:r>
            <a:endParaRPr kumimoji="1" lang="ja-JP" altLang="en-US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C027E9FD-F58E-D04D-9F44-2FD429EF4520}"/>
              </a:ext>
            </a:extLst>
          </p:cNvPr>
          <p:cNvSpPr/>
          <p:nvPr/>
        </p:nvSpPr>
        <p:spPr>
          <a:xfrm>
            <a:off x="258128" y="1125900"/>
            <a:ext cx="864000" cy="864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288B2FB4-E1F5-6247-86CF-A7E4C51FC7BB}"/>
              </a:ext>
            </a:extLst>
          </p:cNvPr>
          <p:cNvSpPr txBox="1"/>
          <p:nvPr/>
        </p:nvSpPr>
        <p:spPr>
          <a:xfrm>
            <a:off x="1373744" y="1301234"/>
            <a:ext cx="3326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In</a:t>
            </a:r>
            <a:r>
              <a:rPr kumimoji="1" lang="en-US" altLang="ja-JP" baseline="-25000" dirty="0"/>
              <a:t>0.255</a:t>
            </a:r>
            <a:r>
              <a:rPr kumimoji="1" lang="en-US" altLang="ja-JP" dirty="0"/>
              <a:t>Ga</a:t>
            </a:r>
            <a:r>
              <a:rPr kumimoji="1" lang="en-US" altLang="ja-JP" baseline="-25000" dirty="0"/>
              <a:t>0.745</a:t>
            </a:r>
            <a:r>
              <a:rPr kumimoji="1" lang="en-US" altLang="ja-JP" dirty="0"/>
              <a:t>As : a=5.955</a:t>
            </a:r>
            <a:endParaRPr kumimoji="1" lang="ja-JP" altLang="en-US"/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72BC3D83-36D5-1445-8D5C-5B8938A32C38}"/>
              </a:ext>
            </a:extLst>
          </p:cNvPr>
          <p:cNvSpPr/>
          <p:nvPr/>
        </p:nvSpPr>
        <p:spPr>
          <a:xfrm>
            <a:off x="4083716" y="7748101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2275A810-0EE2-9848-8251-D739C71D9B39}"/>
              </a:ext>
            </a:extLst>
          </p:cNvPr>
          <p:cNvSpPr/>
          <p:nvPr/>
        </p:nvSpPr>
        <p:spPr>
          <a:xfrm>
            <a:off x="4803716" y="7748101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4B60551B-F2DE-AF41-81E4-85485887CCF2}"/>
              </a:ext>
            </a:extLst>
          </p:cNvPr>
          <p:cNvSpPr/>
          <p:nvPr/>
        </p:nvSpPr>
        <p:spPr>
          <a:xfrm>
            <a:off x="5523716" y="7748101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E0A56E36-E229-F442-AF53-457B520875D5}"/>
              </a:ext>
            </a:extLst>
          </p:cNvPr>
          <p:cNvSpPr/>
          <p:nvPr/>
        </p:nvSpPr>
        <p:spPr>
          <a:xfrm>
            <a:off x="6243716" y="7748101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6E70BF3C-25AB-6F42-AC3D-EC241268AEC5}"/>
              </a:ext>
            </a:extLst>
          </p:cNvPr>
          <p:cNvSpPr/>
          <p:nvPr/>
        </p:nvSpPr>
        <p:spPr>
          <a:xfrm>
            <a:off x="6966860" y="7748101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3D03A2A8-5498-D443-B090-BBDBBD61AACC}"/>
              </a:ext>
            </a:extLst>
          </p:cNvPr>
          <p:cNvSpPr/>
          <p:nvPr/>
        </p:nvSpPr>
        <p:spPr>
          <a:xfrm>
            <a:off x="4083716" y="6884101"/>
            <a:ext cx="720000" cy="864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2A172176-4203-2C44-ABF2-60C2462284FB}"/>
              </a:ext>
            </a:extLst>
          </p:cNvPr>
          <p:cNvSpPr/>
          <p:nvPr/>
        </p:nvSpPr>
        <p:spPr>
          <a:xfrm>
            <a:off x="4803716" y="6884101"/>
            <a:ext cx="720000" cy="864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20DC0CA8-6E09-524D-97DA-06F6F9252B2C}"/>
              </a:ext>
            </a:extLst>
          </p:cNvPr>
          <p:cNvSpPr/>
          <p:nvPr/>
        </p:nvSpPr>
        <p:spPr>
          <a:xfrm>
            <a:off x="5523716" y="6884101"/>
            <a:ext cx="720000" cy="864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C4CD105A-1988-394C-9770-B051EC8801D7}"/>
              </a:ext>
            </a:extLst>
          </p:cNvPr>
          <p:cNvSpPr/>
          <p:nvPr/>
        </p:nvSpPr>
        <p:spPr>
          <a:xfrm>
            <a:off x="6243716" y="6884101"/>
            <a:ext cx="720000" cy="864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93604589-65B5-5E48-AA5E-262C88A324D1}"/>
              </a:ext>
            </a:extLst>
          </p:cNvPr>
          <p:cNvSpPr/>
          <p:nvPr/>
        </p:nvSpPr>
        <p:spPr>
          <a:xfrm>
            <a:off x="6966860" y="6884101"/>
            <a:ext cx="720000" cy="864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8F18D3B8-45FC-4F46-A0C8-7A9016E1D683}"/>
              </a:ext>
            </a:extLst>
          </p:cNvPr>
          <p:cNvSpPr/>
          <p:nvPr/>
        </p:nvSpPr>
        <p:spPr>
          <a:xfrm>
            <a:off x="4080572" y="6308101"/>
            <a:ext cx="720000" cy="576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81836B5F-468A-7544-8BEE-C408590F1818}"/>
              </a:ext>
            </a:extLst>
          </p:cNvPr>
          <p:cNvSpPr/>
          <p:nvPr/>
        </p:nvSpPr>
        <p:spPr>
          <a:xfrm>
            <a:off x="4802144" y="6308101"/>
            <a:ext cx="720000" cy="576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F2C718D9-92D6-AC48-BC99-DDC002306B4C}"/>
              </a:ext>
            </a:extLst>
          </p:cNvPr>
          <p:cNvSpPr/>
          <p:nvPr/>
        </p:nvSpPr>
        <p:spPr>
          <a:xfrm>
            <a:off x="5522144" y="6308101"/>
            <a:ext cx="720000" cy="576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FBD3E085-200F-344D-9545-93891CB50175}"/>
              </a:ext>
            </a:extLst>
          </p:cNvPr>
          <p:cNvSpPr/>
          <p:nvPr/>
        </p:nvSpPr>
        <p:spPr>
          <a:xfrm>
            <a:off x="6243716" y="6308101"/>
            <a:ext cx="720000" cy="576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B5742556-0FE2-804B-BEC4-1ACBBA4D49B0}"/>
              </a:ext>
            </a:extLst>
          </p:cNvPr>
          <p:cNvSpPr/>
          <p:nvPr/>
        </p:nvSpPr>
        <p:spPr>
          <a:xfrm>
            <a:off x="6962144" y="6308101"/>
            <a:ext cx="720000" cy="576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62BE7C87-7F9B-A441-93B1-6440EF82E51C}"/>
              </a:ext>
            </a:extLst>
          </p:cNvPr>
          <p:cNvSpPr/>
          <p:nvPr/>
        </p:nvSpPr>
        <p:spPr>
          <a:xfrm>
            <a:off x="4079000" y="5444101"/>
            <a:ext cx="720000" cy="864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1E1FCD29-7BFB-DF4F-8317-802EE48FBC74}"/>
              </a:ext>
            </a:extLst>
          </p:cNvPr>
          <p:cNvSpPr/>
          <p:nvPr/>
        </p:nvSpPr>
        <p:spPr>
          <a:xfrm>
            <a:off x="4799000" y="5444101"/>
            <a:ext cx="720000" cy="864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E99AD92C-211A-A744-A8D1-8BF2A73C1FA3}"/>
              </a:ext>
            </a:extLst>
          </p:cNvPr>
          <p:cNvSpPr/>
          <p:nvPr/>
        </p:nvSpPr>
        <p:spPr>
          <a:xfrm>
            <a:off x="5519000" y="5444101"/>
            <a:ext cx="720000" cy="864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A7CE4298-CC42-E24D-97F7-2CA1C302BAED}"/>
              </a:ext>
            </a:extLst>
          </p:cNvPr>
          <p:cNvSpPr/>
          <p:nvPr/>
        </p:nvSpPr>
        <p:spPr>
          <a:xfrm>
            <a:off x="6239000" y="5444101"/>
            <a:ext cx="720000" cy="864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DC1E13DB-FB28-3145-B68D-18249571D777}"/>
              </a:ext>
            </a:extLst>
          </p:cNvPr>
          <p:cNvSpPr/>
          <p:nvPr/>
        </p:nvSpPr>
        <p:spPr>
          <a:xfrm>
            <a:off x="6962144" y="5444101"/>
            <a:ext cx="720000" cy="864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id="{7BBD716A-0830-6F46-BFA5-D468CB676FF1}"/>
              </a:ext>
            </a:extLst>
          </p:cNvPr>
          <p:cNvSpPr/>
          <p:nvPr/>
        </p:nvSpPr>
        <p:spPr>
          <a:xfrm>
            <a:off x="4085288" y="4868101"/>
            <a:ext cx="720000" cy="576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40345ACB-7F60-2C4D-A279-99C57237D148}"/>
              </a:ext>
            </a:extLst>
          </p:cNvPr>
          <p:cNvSpPr/>
          <p:nvPr/>
        </p:nvSpPr>
        <p:spPr>
          <a:xfrm>
            <a:off x="4806860" y="4868101"/>
            <a:ext cx="720000" cy="576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5BB525D8-B26D-C640-940F-977A8B9B872B}"/>
              </a:ext>
            </a:extLst>
          </p:cNvPr>
          <p:cNvSpPr/>
          <p:nvPr/>
        </p:nvSpPr>
        <p:spPr>
          <a:xfrm>
            <a:off x="5526860" y="4868101"/>
            <a:ext cx="720000" cy="576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C8BF655F-08B8-A948-BADF-E69F44AF604B}"/>
              </a:ext>
            </a:extLst>
          </p:cNvPr>
          <p:cNvSpPr/>
          <p:nvPr/>
        </p:nvSpPr>
        <p:spPr>
          <a:xfrm>
            <a:off x="6248432" y="4868101"/>
            <a:ext cx="720000" cy="576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37883EFF-1B20-674F-9555-C6A04C2EAAB4}"/>
              </a:ext>
            </a:extLst>
          </p:cNvPr>
          <p:cNvSpPr/>
          <p:nvPr/>
        </p:nvSpPr>
        <p:spPr>
          <a:xfrm>
            <a:off x="6966860" y="4868101"/>
            <a:ext cx="720000" cy="576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6A9B79F5-8760-F141-A53A-BDB374905491}"/>
              </a:ext>
            </a:extLst>
          </p:cNvPr>
          <p:cNvSpPr/>
          <p:nvPr/>
        </p:nvSpPr>
        <p:spPr>
          <a:xfrm flipH="1">
            <a:off x="2793420" y="6150720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F8F3BFD3-3755-3D43-858D-8C94459A41CE}"/>
              </a:ext>
            </a:extLst>
          </p:cNvPr>
          <p:cNvSpPr/>
          <p:nvPr/>
        </p:nvSpPr>
        <p:spPr>
          <a:xfrm flipH="1">
            <a:off x="2073420" y="6150720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9E41E58C-2EFC-7A46-B501-2FEE7DF136E7}"/>
              </a:ext>
            </a:extLst>
          </p:cNvPr>
          <p:cNvSpPr/>
          <p:nvPr/>
        </p:nvSpPr>
        <p:spPr>
          <a:xfrm flipH="1">
            <a:off x="1353420" y="6150720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B391CA4D-F8F3-D346-8D56-3A985420BAB6}"/>
              </a:ext>
            </a:extLst>
          </p:cNvPr>
          <p:cNvSpPr/>
          <p:nvPr/>
        </p:nvSpPr>
        <p:spPr>
          <a:xfrm flipH="1">
            <a:off x="633420" y="6150720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15483027-B9F0-4E4B-962A-274892C30C83}"/>
              </a:ext>
            </a:extLst>
          </p:cNvPr>
          <p:cNvSpPr/>
          <p:nvPr/>
        </p:nvSpPr>
        <p:spPr>
          <a:xfrm flipH="1">
            <a:off x="-89724" y="6150720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047A60A6-9558-2D46-A87D-0C31E2117510}"/>
              </a:ext>
            </a:extLst>
          </p:cNvPr>
          <p:cNvSpPr/>
          <p:nvPr/>
        </p:nvSpPr>
        <p:spPr>
          <a:xfrm flipH="1">
            <a:off x="2793420" y="6870720"/>
            <a:ext cx="720000" cy="864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3C7C31AD-E557-DA48-A271-047B345B7D4F}"/>
              </a:ext>
            </a:extLst>
          </p:cNvPr>
          <p:cNvSpPr/>
          <p:nvPr/>
        </p:nvSpPr>
        <p:spPr>
          <a:xfrm flipH="1">
            <a:off x="2073420" y="6870720"/>
            <a:ext cx="720000" cy="864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77707086-1CA0-4146-9B9F-89A9E8EC2E32}"/>
              </a:ext>
            </a:extLst>
          </p:cNvPr>
          <p:cNvSpPr/>
          <p:nvPr/>
        </p:nvSpPr>
        <p:spPr>
          <a:xfrm flipH="1">
            <a:off x="1353420" y="6870720"/>
            <a:ext cx="720000" cy="864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AC72DAB9-F8EB-444A-9957-540802DAE481}"/>
              </a:ext>
            </a:extLst>
          </p:cNvPr>
          <p:cNvSpPr/>
          <p:nvPr/>
        </p:nvSpPr>
        <p:spPr>
          <a:xfrm flipH="1">
            <a:off x="633420" y="6870720"/>
            <a:ext cx="720000" cy="864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6FB8EDF0-B72E-7E42-BD74-4332F2DD9DC5}"/>
              </a:ext>
            </a:extLst>
          </p:cNvPr>
          <p:cNvSpPr/>
          <p:nvPr/>
        </p:nvSpPr>
        <p:spPr>
          <a:xfrm flipH="1">
            <a:off x="-89724" y="6870720"/>
            <a:ext cx="720000" cy="864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0" name="正方形/長方形 79">
            <a:extLst>
              <a:ext uri="{FF2B5EF4-FFF2-40B4-BE49-F238E27FC236}">
                <a16:creationId xmlns:a16="http://schemas.microsoft.com/office/drawing/2014/main" id="{2597D323-52F9-1748-8084-3ECCB8E26E78}"/>
              </a:ext>
            </a:extLst>
          </p:cNvPr>
          <p:cNvSpPr/>
          <p:nvPr/>
        </p:nvSpPr>
        <p:spPr>
          <a:xfrm flipH="1">
            <a:off x="2793420" y="7748101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1" name="正方形/長方形 80">
            <a:extLst>
              <a:ext uri="{FF2B5EF4-FFF2-40B4-BE49-F238E27FC236}">
                <a16:creationId xmlns:a16="http://schemas.microsoft.com/office/drawing/2014/main" id="{580E0ABB-A1EB-6F4E-8AAC-F12435B2EE22}"/>
              </a:ext>
            </a:extLst>
          </p:cNvPr>
          <p:cNvSpPr/>
          <p:nvPr/>
        </p:nvSpPr>
        <p:spPr>
          <a:xfrm flipH="1">
            <a:off x="2073420" y="7748101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2" name="正方形/長方形 81">
            <a:extLst>
              <a:ext uri="{FF2B5EF4-FFF2-40B4-BE49-F238E27FC236}">
                <a16:creationId xmlns:a16="http://schemas.microsoft.com/office/drawing/2014/main" id="{84220508-370E-3346-A688-F82AD4364401}"/>
              </a:ext>
            </a:extLst>
          </p:cNvPr>
          <p:cNvSpPr/>
          <p:nvPr/>
        </p:nvSpPr>
        <p:spPr>
          <a:xfrm flipH="1">
            <a:off x="1353420" y="7748101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id="{3FA39163-1A68-E344-A99A-514E77EB5E8C}"/>
              </a:ext>
            </a:extLst>
          </p:cNvPr>
          <p:cNvSpPr/>
          <p:nvPr/>
        </p:nvSpPr>
        <p:spPr>
          <a:xfrm flipH="1">
            <a:off x="633420" y="7748101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" name="正方形/長方形 83">
            <a:extLst>
              <a:ext uri="{FF2B5EF4-FFF2-40B4-BE49-F238E27FC236}">
                <a16:creationId xmlns:a16="http://schemas.microsoft.com/office/drawing/2014/main" id="{AB32D6DD-064D-E647-9A94-AAE989AFD841}"/>
              </a:ext>
            </a:extLst>
          </p:cNvPr>
          <p:cNvSpPr/>
          <p:nvPr/>
        </p:nvSpPr>
        <p:spPr>
          <a:xfrm flipH="1">
            <a:off x="-89724" y="7748101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5" name="正方形/長方形 84">
            <a:extLst>
              <a:ext uri="{FF2B5EF4-FFF2-40B4-BE49-F238E27FC236}">
                <a16:creationId xmlns:a16="http://schemas.microsoft.com/office/drawing/2014/main" id="{16822638-29C3-5C4D-973F-75C481E77F30}"/>
              </a:ext>
            </a:extLst>
          </p:cNvPr>
          <p:cNvSpPr/>
          <p:nvPr/>
        </p:nvSpPr>
        <p:spPr>
          <a:xfrm flipH="1">
            <a:off x="2793420" y="5280087"/>
            <a:ext cx="720000" cy="864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6" name="正方形/長方形 85">
            <a:extLst>
              <a:ext uri="{FF2B5EF4-FFF2-40B4-BE49-F238E27FC236}">
                <a16:creationId xmlns:a16="http://schemas.microsoft.com/office/drawing/2014/main" id="{1E786096-BE3D-1E4B-AB65-3C2E3BC4E356}"/>
              </a:ext>
            </a:extLst>
          </p:cNvPr>
          <p:cNvSpPr/>
          <p:nvPr/>
        </p:nvSpPr>
        <p:spPr>
          <a:xfrm flipH="1">
            <a:off x="2073420" y="5280087"/>
            <a:ext cx="720000" cy="864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7" name="正方形/長方形 86">
            <a:extLst>
              <a:ext uri="{FF2B5EF4-FFF2-40B4-BE49-F238E27FC236}">
                <a16:creationId xmlns:a16="http://schemas.microsoft.com/office/drawing/2014/main" id="{50D2F3CE-CE3B-1D47-8B1A-C6C9F6652F01}"/>
              </a:ext>
            </a:extLst>
          </p:cNvPr>
          <p:cNvSpPr/>
          <p:nvPr/>
        </p:nvSpPr>
        <p:spPr>
          <a:xfrm flipH="1">
            <a:off x="1353420" y="5280087"/>
            <a:ext cx="720000" cy="864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8" name="正方形/長方形 87">
            <a:extLst>
              <a:ext uri="{FF2B5EF4-FFF2-40B4-BE49-F238E27FC236}">
                <a16:creationId xmlns:a16="http://schemas.microsoft.com/office/drawing/2014/main" id="{7E84CC55-02A1-7241-91DC-6277B4A2A5A1}"/>
              </a:ext>
            </a:extLst>
          </p:cNvPr>
          <p:cNvSpPr/>
          <p:nvPr/>
        </p:nvSpPr>
        <p:spPr>
          <a:xfrm flipH="1">
            <a:off x="633420" y="5280087"/>
            <a:ext cx="720000" cy="864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9" name="正方形/長方形 88">
            <a:extLst>
              <a:ext uri="{FF2B5EF4-FFF2-40B4-BE49-F238E27FC236}">
                <a16:creationId xmlns:a16="http://schemas.microsoft.com/office/drawing/2014/main" id="{EE2CD2E3-D6E0-ED4C-9977-E74AD2B94B4B}"/>
              </a:ext>
            </a:extLst>
          </p:cNvPr>
          <p:cNvSpPr/>
          <p:nvPr/>
        </p:nvSpPr>
        <p:spPr>
          <a:xfrm flipH="1">
            <a:off x="-89724" y="5280087"/>
            <a:ext cx="720000" cy="864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0" name="正方形/長方形 89">
            <a:extLst>
              <a:ext uri="{FF2B5EF4-FFF2-40B4-BE49-F238E27FC236}">
                <a16:creationId xmlns:a16="http://schemas.microsoft.com/office/drawing/2014/main" id="{D02BBB0F-6690-3340-95A7-6C5E1909CDB8}"/>
              </a:ext>
            </a:extLst>
          </p:cNvPr>
          <p:cNvSpPr/>
          <p:nvPr/>
        </p:nvSpPr>
        <p:spPr>
          <a:xfrm flipH="1">
            <a:off x="2793420" y="4546706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1" name="正方形/長方形 90">
            <a:extLst>
              <a:ext uri="{FF2B5EF4-FFF2-40B4-BE49-F238E27FC236}">
                <a16:creationId xmlns:a16="http://schemas.microsoft.com/office/drawing/2014/main" id="{29AF57B1-9D6C-514A-AA37-CA8FDCFBAC87}"/>
              </a:ext>
            </a:extLst>
          </p:cNvPr>
          <p:cNvSpPr/>
          <p:nvPr/>
        </p:nvSpPr>
        <p:spPr>
          <a:xfrm flipH="1">
            <a:off x="2073420" y="4546706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2" name="正方形/長方形 91">
            <a:extLst>
              <a:ext uri="{FF2B5EF4-FFF2-40B4-BE49-F238E27FC236}">
                <a16:creationId xmlns:a16="http://schemas.microsoft.com/office/drawing/2014/main" id="{7E8D4F4C-AA02-6B4D-8658-648DBA17E38B}"/>
              </a:ext>
            </a:extLst>
          </p:cNvPr>
          <p:cNvSpPr/>
          <p:nvPr/>
        </p:nvSpPr>
        <p:spPr>
          <a:xfrm flipH="1">
            <a:off x="1353420" y="4546706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3" name="正方形/長方形 92">
            <a:extLst>
              <a:ext uri="{FF2B5EF4-FFF2-40B4-BE49-F238E27FC236}">
                <a16:creationId xmlns:a16="http://schemas.microsoft.com/office/drawing/2014/main" id="{5B5362CB-BDD1-F743-A0A6-7FBBB6653F9D}"/>
              </a:ext>
            </a:extLst>
          </p:cNvPr>
          <p:cNvSpPr/>
          <p:nvPr/>
        </p:nvSpPr>
        <p:spPr>
          <a:xfrm flipH="1">
            <a:off x="633420" y="4546706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4" name="正方形/長方形 93">
            <a:extLst>
              <a:ext uri="{FF2B5EF4-FFF2-40B4-BE49-F238E27FC236}">
                <a16:creationId xmlns:a16="http://schemas.microsoft.com/office/drawing/2014/main" id="{4E0399CC-216C-5F4B-A70A-4FB365D9472A}"/>
              </a:ext>
            </a:extLst>
          </p:cNvPr>
          <p:cNvSpPr/>
          <p:nvPr/>
        </p:nvSpPr>
        <p:spPr>
          <a:xfrm flipH="1">
            <a:off x="-89724" y="4546706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5" name="テキスト ボックス 94">
            <a:extLst>
              <a:ext uri="{FF2B5EF4-FFF2-40B4-BE49-F238E27FC236}">
                <a16:creationId xmlns:a16="http://schemas.microsoft.com/office/drawing/2014/main" id="{980E2627-645B-F742-B6E7-973FE40CA5B4}"/>
              </a:ext>
            </a:extLst>
          </p:cNvPr>
          <p:cNvSpPr txBox="1"/>
          <p:nvPr/>
        </p:nvSpPr>
        <p:spPr>
          <a:xfrm>
            <a:off x="4445288" y="3429000"/>
            <a:ext cx="276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臨海膜厚</a:t>
            </a:r>
            <a:r>
              <a:rPr kumimoji="1" lang="en-US" altLang="ja-JP" dirty="0"/>
              <a:t>d </a:t>
            </a:r>
            <a:r>
              <a:rPr kumimoji="1" lang="ja-JP" altLang="en-US"/>
              <a:t>大</a:t>
            </a:r>
          </a:p>
        </p:txBody>
      </p:sp>
      <p:sp>
        <p:nvSpPr>
          <p:cNvPr id="96" name="テキスト ボックス 95">
            <a:extLst>
              <a:ext uri="{FF2B5EF4-FFF2-40B4-BE49-F238E27FC236}">
                <a16:creationId xmlns:a16="http://schemas.microsoft.com/office/drawing/2014/main" id="{01261C73-6698-E64F-AAA3-23952A61D673}"/>
              </a:ext>
            </a:extLst>
          </p:cNvPr>
          <p:cNvSpPr txBox="1"/>
          <p:nvPr/>
        </p:nvSpPr>
        <p:spPr>
          <a:xfrm>
            <a:off x="928991" y="3351150"/>
            <a:ext cx="276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臨海膜厚</a:t>
            </a:r>
            <a:r>
              <a:rPr kumimoji="1" lang="en-US" altLang="ja-JP" dirty="0"/>
              <a:t>d </a:t>
            </a:r>
            <a:r>
              <a:rPr lang="ja-JP" altLang="en-US"/>
              <a:t>小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32011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25</Words>
  <Application>Microsoft Macintosh PowerPoint</Application>
  <PresentationFormat>ワイド画面</PresentationFormat>
  <Paragraphs>5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小松原　望</dc:creator>
  <cp:lastModifiedBy>小松原　望</cp:lastModifiedBy>
  <cp:revision>6</cp:revision>
  <dcterms:created xsi:type="dcterms:W3CDTF">2018-12-23T09:07:19Z</dcterms:created>
  <dcterms:modified xsi:type="dcterms:W3CDTF">2018-12-23T09:45:39Z</dcterms:modified>
</cp:coreProperties>
</file>