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CFB"/>
    <a:srgbClr val="ADC4F4"/>
    <a:srgbClr val="85A3D9"/>
    <a:srgbClr val="DAE4F3"/>
    <a:srgbClr val="EAFAE0"/>
    <a:srgbClr val="BEF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3"/>
    <p:restoredTop sz="94718"/>
  </p:normalViewPr>
  <p:slideViewPr>
    <p:cSldViewPr snapToGrid="0" snapToObjects="1">
      <p:cViewPr varScale="1">
        <p:scale>
          <a:sx n="90" d="100"/>
          <a:sy n="90" d="100"/>
        </p:scale>
        <p:origin x="1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EA63-8B98-9F41-875C-A608084193E2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7D9C-F9C3-9A47-A7F8-56ADF43AA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24C7-6B41-7845-844E-C35E95C0B0B9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77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6B3-C6A7-AB4D-9CCA-4BD943D45596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03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39CA-ABF6-9A49-BC13-35A7F54DC8B3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0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04A-DA16-7F4F-8051-536C0692ABA8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6240-46EB-2641-ACCF-E7D6D609C3B8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7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704-E227-5949-8862-C82080F7D381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07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EB14-B044-4543-B8A1-8EF8A00D3592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9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74-7BB0-3E49-8812-AD1A6A105C8D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0BD-1D0E-2442-8064-D04A1313C0AF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9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C6C-E332-374D-9460-F9DB82655DCB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32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1FB-052D-1B47-8D5F-CC6D6E16C2FD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6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BAEC-72CD-BB44-9B46-2B73B6701ED0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CD0048E5-9ABD-2940-B582-37F78AEA7C30}"/>
              </a:ext>
            </a:extLst>
          </p:cNvPr>
          <p:cNvGrpSpPr/>
          <p:nvPr/>
        </p:nvGrpSpPr>
        <p:grpSpPr>
          <a:xfrm>
            <a:off x="6457950" y="-576580"/>
            <a:ext cx="2956266" cy="4205562"/>
            <a:chOff x="969910" y="794178"/>
            <a:chExt cx="2956266" cy="4205562"/>
          </a:xfrm>
        </p:grpSpPr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3D4E9F17-2ECE-3C42-8EEF-325F2F423C8D}"/>
                </a:ext>
              </a:extLst>
            </p:cNvPr>
            <p:cNvSpPr/>
            <p:nvPr/>
          </p:nvSpPr>
          <p:spPr>
            <a:xfrm>
              <a:off x="969910" y="794178"/>
              <a:ext cx="2956266" cy="24788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periods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 12nm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0A8373B-7223-0443-9D7B-51169F339EE1}"/>
                </a:ext>
              </a:extLst>
            </p:cNvPr>
            <p:cNvGrpSpPr/>
            <p:nvPr/>
          </p:nvGrpSpPr>
          <p:grpSpPr>
            <a:xfrm>
              <a:off x="1548043" y="2509227"/>
              <a:ext cx="1800000" cy="2490513"/>
              <a:chOff x="1548043" y="2509227"/>
              <a:chExt cx="1800000" cy="2490513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D2123B6-FA7F-8943-B1BE-6621738236CD}"/>
                  </a:ext>
                </a:extLst>
              </p:cNvPr>
              <p:cNvSpPr/>
              <p:nvPr/>
            </p:nvSpPr>
            <p:spPr>
              <a:xfrm>
                <a:off x="1548043" y="4459740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12E92528-8417-0240-AB22-54655A1C2F98}"/>
                  </a:ext>
                </a:extLst>
              </p:cNvPr>
              <p:cNvSpPr/>
              <p:nvPr/>
            </p:nvSpPr>
            <p:spPr>
              <a:xfrm>
                <a:off x="1548043" y="403939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089B9168-DFF7-8D44-8609-6FBFCBF92F7D}"/>
                  </a:ext>
                </a:extLst>
              </p:cNvPr>
              <p:cNvSpPr/>
              <p:nvPr/>
            </p:nvSpPr>
            <p:spPr>
              <a:xfrm>
                <a:off x="1548043" y="3494178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950A4AD4-8924-C349-BBCC-7E0F7DD9CBE4}"/>
                  </a:ext>
                </a:extLst>
              </p:cNvPr>
              <p:cNvSpPr/>
              <p:nvPr/>
            </p:nvSpPr>
            <p:spPr>
              <a:xfrm>
                <a:off x="1548043" y="305704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36A62DC-4E04-2743-9FF2-0B173DF9C3E1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692B8D54-84F7-7341-8695-94D1E2DE8FAD}"/>
              </a:ext>
            </a:extLst>
          </p:cNvPr>
          <p:cNvGrpSpPr/>
          <p:nvPr/>
        </p:nvGrpSpPr>
        <p:grpSpPr>
          <a:xfrm>
            <a:off x="7031966" y="4781615"/>
            <a:ext cx="2783460" cy="1777842"/>
            <a:chOff x="1548043" y="2509227"/>
            <a:chExt cx="2783460" cy="1777842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D51513BC-1D2F-6748-9105-1A4F53498F88}"/>
                </a:ext>
              </a:extLst>
            </p:cNvPr>
            <p:cNvSpPr/>
            <p:nvPr/>
          </p:nvSpPr>
          <p:spPr>
            <a:xfrm>
              <a:off x="3620897" y="2660898"/>
              <a:ext cx="559460" cy="7200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</a:t>
              </a: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7007094C-245F-C04A-A63F-812A0D0695E5}"/>
                </a:ext>
              </a:extLst>
            </p:cNvPr>
            <p:cNvCxnSpPr>
              <a:cxnSpLocks/>
              <a:stCxn id="138" idx="1"/>
              <a:endCxn id="149" idx="3"/>
            </p:cNvCxnSpPr>
            <p:nvPr/>
          </p:nvCxnSpPr>
          <p:spPr>
            <a:xfrm flipH="1" flipV="1">
              <a:off x="3348043" y="2563227"/>
              <a:ext cx="272854" cy="13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445AD747-F4AA-7245-B624-525B83684A08}"/>
                </a:ext>
              </a:extLst>
            </p:cNvPr>
            <p:cNvCxnSpPr>
              <a:cxnSpLocks/>
              <a:stCxn id="138" idx="1"/>
              <a:endCxn id="151" idx="3"/>
            </p:cNvCxnSpPr>
            <p:nvPr/>
          </p:nvCxnSpPr>
          <p:spPr>
            <a:xfrm flipH="1">
              <a:off x="3348043" y="2696899"/>
              <a:ext cx="272854" cy="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972FE8F2-3B5C-E24D-B02F-79740B3E8ACE}"/>
                </a:ext>
              </a:extLst>
            </p:cNvPr>
            <p:cNvCxnSpPr>
              <a:cxnSpLocks/>
              <a:stCxn id="138" idx="1"/>
              <a:endCxn id="153" idx="3"/>
            </p:cNvCxnSpPr>
            <p:nvPr/>
          </p:nvCxnSpPr>
          <p:spPr>
            <a:xfrm flipH="1">
              <a:off x="3348043" y="2696899"/>
              <a:ext cx="272854" cy="236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98A299B9-45E4-DE47-B843-19DBDE824994}"/>
                </a:ext>
              </a:extLst>
            </p:cNvPr>
            <p:cNvCxnSpPr>
              <a:cxnSpLocks/>
              <a:stCxn id="143" idx="1"/>
              <a:endCxn id="148" idx="3"/>
            </p:cNvCxnSpPr>
            <p:nvPr/>
          </p:nvCxnSpPr>
          <p:spPr>
            <a:xfrm flipH="1" flipV="1">
              <a:off x="3348043" y="2656483"/>
              <a:ext cx="181039" cy="46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E2F459D8-529E-6343-AA47-E33B8A718BDA}"/>
                </a:ext>
              </a:extLst>
            </p:cNvPr>
            <p:cNvSpPr/>
            <p:nvPr/>
          </p:nvSpPr>
          <p:spPr>
            <a:xfrm>
              <a:off x="3529082" y="3084108"/>
              <a:ext cx="802421" cy="7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9EDDC3BB-4525-BB43-876C-A58D94664C07}"/>
                </a:ext>
              </a:extLst>
            </p:cNvPr>
            <p:cNvCxnSpPr>
              <a:cxnSpLocks/>
              <a:stCxn id="143" idx="1"/>
              <a:endCxn id="150" idx="3"/>
            </p:cNvCxnSpPr>
            <p:nvPr/>
          </p:nvCxnSpPr>
          <p:spPr>
            <a:xfrm flipH="1" flipV="1">
              <a:off x="3348043" y="2839739"/>
              <a:ext cx="181039" cy="2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610E57FF-5088-E741-9BCD-CDE1A24E2899}"/>
                </a:ext>
              </a:extLst>
            </p:cNvPr>
            <p:cNvCxnSpPr>
              <a:cxnSpLocks/>
              <a:stCxn id="143" idx="1"/>
              <a:endCxn id="152" idx="3"/>
            </p:cNvCxnSpPr>
            <p:nvPr/>
          </p:nvCxnSpPr>
          <p:spPr>
            <a:xfrm flipH="1" flipV="1">
              <a:off x="3348043" y="3026251"/>
              <a:ext cx="181039" cy="93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D5DBF56B-7A19-5444-9A85-1D348E4256E0}"/>
                </a:ext>
              </a:extLst>
            </p:cNvPr>
            <p:cNvGrpSpPr/>
            <p:nvPr/>
          </p:nvGrpSpPr>
          <p:grpSpPr>
            <a:xfrm>
              <a:off x="1548043" y="2509227"/>
              <a:ext cx="2076999" cy="1777842"/>
              <a:chOff x="1548043" y="2509227"/>
              <a:chExt cx="2076999" cy="1777842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B66554CE-A5FA-9246-94C9-7504A4F220AC}"/>
                  </a:ext>
                </a:extLst>
              </p:cNvPr>
              <p:cNvSpPr/>
              <p:nvPr/>
            </p:nvSpPr>
            <p:spPr>
              <a:xfrm>
                <a:off x="1548043" y="262048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41E06090-3F54-4741-8348-F5E878EE82EE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D4052BAE-371E-0B47-B9E4-4DB993A9F36D}"/>
                  </a:ext>
                </a:extLst>
              </p:cNvPr>
              <p:cNvSpPr/>
              <p:nvPr/>
            </p:nvSpPr>
            <p:spPr>
              <a:xfrm>
                <a:off x="1548043" y="280373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3F444C3B-461A-A04C-AE28-3ECBB183B8D0}"/>
                  </a:ext>
                </a:extLst>
              </p:cNvPr>
              <p:cNvSpPr/>
              <p:nvPr/>
            </p:nvSpPr>
            <p:spPr>
              <a:xfrm>
                <a:off x="1548043" y="269248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EE6B1DD9-C42E-E24E-9652-891615AF1B82}"/>
                  </a:ext>
                </a:extLst>
              </p:cNvPr>
              <p:cNvSpPr/>
              <p:nvPr/>
            </p:nvSpPr>
            <p:spPr>
              <a:xfrm>
                <a:off x="1548043" y="299025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13BF0BA7-1C5B-CF48-9A07-87DAB601AD08}"/>
                  </a:ext>
                </a:extLst>
              </p:cNvPr>
              <p:cNvSpPr/>
              <p:nvPr/>
            </p:nvSpPr>
            <p:spPr>
              <a:xfrm>
                <a:off x="1548043" y="287899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69BA7F99-9EED-1C45-B03C-3673A99BD098}"/>
                  </a:ext>
                </a:extLst>
              </p:cNvPr>
              <p:cNvSpPr/>
              <p:nvPr/>
            </p:nvSpPr>
            <p:spPr>
              <a:xfrm>
                <a:off x="1548043" y="3179645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52B58351-0D41-F947-A829-DDF0D885B21E}"/>
                  </a:ext>
                </a:extLst>
              </p:cNvPr>
              <p:cNvSpPr/>
              <p:nvPr/>
            </p:nvSpPr>
            <p:spPr>
              <a:xfrm>
                <a:off x="1548043" y="306838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20F34EA6-9098-5544-8428-490FF5117273}"/>
                  </a:ext>
                </a:extLst>
              </p:cNvPr>
              <p:cNvSpPr/>
              <p:nvPr/>
            </p:nvSpPr>
            <p:spPr>
              <a:xfrm>
                <a:off x="1548043" y="33629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AA8B9ECF-060F-784F-A50C-8D8A19C24C69}"/>
                  </a:ext>
                </a:extLst>
              </p:cNvPr>
              <p:cNvSpPr/>
              <p:nvPr/>
            </p:nvSpPr>
            <p:spPr>
              <a:xfrm>
                <a:off x="1548043" y="32516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1B0308C1-F029-3D41-BE97-7CF87F062A50}"/>
                  </a:ext>
                </a:extLst>
              </p:cNvPr>
              <p:cNvSpPr/>
              <p:nvPr/>
            </p:nvSpPr>
            <p:spPr>
              <a:xfrm>
                <a:off x="1548043" y="354941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FA6F1F17-2032-9540-BE4E-C39A49F52B9E}"/>
                  </a:ext>
                </a:extLst>
              </p:cNvPr>
              <p:cNvSpPr/>
              <p:nvPr/>
            </p:nvSpPr>
            <p:spPr>
              <a:xfrm>
                <a:off x="1548043" y="343815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210748C6-1BAE-1A44-BA6A-0DE5D5745838}"/>
                  </a:ext>
                </a:extLst>
              </p:cNvPr>
              <p:cNvSpPr/>
              <p:nvPr/>
            </p:nvSpPr>
            <p:spPr>
              <a:xfrm>
                <a:off x="1548043" y="37373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54A3CB01-B459-CC4D-AE7A-5674E1EEDD30}"/>
                  </a:ext>
                </a:extLst>
              </p:cNvPr>
              <p:cNvSpPr/>
              <p:nvPr/>
            </p:nvSpPr>
            <p:spPr>
              <a:xfrm>
                <a:off x="1548043" y="36260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E891C0BB-C68F-6143-B71C-FC00C1C6AB8C}"/>
                  </a:ext>
                </a:extLst>
              </p:cNvPr>
              <p:cNvSpPr/>
              <p:nvPr/>
            </p:nvSpPr>
            <p:spPr>
              <a:xfrm>
                <a:off x="1548043" y="3920557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B9AA2890-AF47-2545-B5E2-4274023A066F}"/>
                  </a:ext>
                </a:extLst>
              </p:cNvPr>
              <p:cNvSpPr/>
              <p:nvPr/>
            </p:nvSpPr>
            <p:spPr>
              <a:xfrm>
                <a:off x="1548043" y="3809301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BE88C643-7DF3-0F46-98A2-D1083E4A2F9E}"/>
                  </a:ext>
                </a:extLst>
              </p:cNvPr>
              <p:cNvSpPr/>
              <p:nvPr/>
            </p:nvSpPr>
            <p:spPr>
              <a:xfrm>
                <a:off x="1548043" y="410706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3F3B4A4-73AB-ED46-A596-0A0772A78CBC}"/>
                  </a:ext>
                </a:extLst>
              </p:cNvPr>
              <p:cNvSpPr/>
              <p:nvPr/>
            </p:nvSpPr>
            <p:spPr>
              <a:xfrm>
                <a:off x="1548043" y="399581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B43934BF-24D2-0C49-A145-2D6153E59BAB}"/>
                  </a:ext>
                </a:extLst>
              </p:cNvPr>
              <p:cNvSpPr/>
              <p:nvPr/>
            </p:nvSpPr>
            <p:spPr>
              <a:xfrm>
                <a:off x="1548043" y="417906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2FE00D88-4D78-9B41-AFD4-0EC12E9D272F}"/>
                  </a:ext>
                </a:extLst>
              </p:cNvPr>
              <p:cNvSpPr txBox="1"/>
              <p:nvPr/>
            </p:nvSpPr>
            <p:spPr>
              <a:xfrm rot="16200000">
                <a:off x="3153465" y="3253573"/>
                <a:ext cx="66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/>
                  <a:t>・・・</a:t>
                </a:r>
                <a:endParaRPr kumimoji="1" lang="ja-JP" altLang="en-US" sz="1200"/>
              </a:p>
            </p:txBody>
          </p:sp>
        </p:grp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74AB446-DEC7-C248-BECA-CE99051E5954}"/>
              </a:ext>
            </a:extLst>
          </p:cNvPr>
          <p:cNvSpPr/>
          <p:nvPr/>
        </p:nvSpPr>
        <p:spPr>
          <a:xfrm>
            <a:off x="-611984" y="147294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p-GaAs 200nm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C: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19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F10EC72-5F8E-DE48-A337-324C619E1BF5}"/>
              </a:ext>
            </a:extLst>
          </p:cNvPr>
          <p:cNvSpPr/>
          <p:nvPr/>
        </p:nvSpPr>
        <p:spPr>
          <a:xfrm>
            <a:off x="-611984" y="2193034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ADC4F4"/>
              </a:gs>
              <a:gs pos="50000">
                <a:srgbClr val="85A3D9">
                  <a:tint val="44500"/>
                  <a:satMod val="160000"/>
                </a:srgbClr>
              </a:gs>
              <a:gs pos="100000">
                <a:srgbClr val="85A3D9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x:0.20</a:t>
            </a:r>
            <a:r>
              <a:rPr kumimoji="1" lang="ja-JP" altLang="en-US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0.55 200nm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5DF69A3-9AB3-1440-B645-C34910D66A3D}"/>
              </a:ext>
            </a:extLst>
          </p:cNvPr>
          <p:cNvSpPr/>
          <p:nvPr/>
        </p:nvSpPr>
        <p:spPr>
          <a:xfrm>
            <a:off x="-611984" y="2704469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p-GaAs 50nm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C :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6341BEC-6696-3A4B-BF33-54097E923F5A}"/>
              </a:ext>
            </a:extLst>
          </p:cNvPr>
          <p:cNvSpPr/>
          <p:nvPr/>
        </p:nvSpPr>
        <p:spPr>
          <a:xfrm>
            <a:off x="-611984" y="3215904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lang="en-US" altLang="ja-JP" kern="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kern="0" baseline="-2500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GaP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x:0.485 100nm Zn :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 sz="1800" b="0" i="0" u="none" strike="noStrike" kern="0" cap="none" spc="0" normalizeH="0" baseline="300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7C7261C-600A-274C-A4E8-A0D35CC231FE}"/>
              </a:ext>
            </a:extLst>
          </p:cNvPr>
          <p:cNvSpPr/>
          <p:nvPr/>
        </p:nvSpPr>
        <p:spPr>
          <a:xfrm>
            <a:off x="-611984" y="6623379"/>
            <a:ext cx="5400000" cy="540000"/>
          </a:xfrm>
          <a:prstGeom prst="rect">
            <a:avLst/>
          </a:prstGeom>
          <a:solidFill>
            <a:sysClr val="window" lastClr="FFFFFF">
              <a:lumMod val="75000"/>
              <a:alpha val="92000"/>
            </a:sysClr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n-GaAs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ubstrate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)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2215A1E-37F9-C04C-8B48-9D064D78F9B1}"/>
              </a:ext>
            </a:extLst>
          </p:cNvPr>
          <p:cNvSpPr/>
          <p:nvPr/>
        </p:nvSpPr>
        <p:spPr>
          <a:xfrm>
            <a:off x="-611984" y="6111949"/>
            <a:ext cx="5400000" cy="540000"/>
          </a:xfrm>
          <a:prstGeom prst="rect">
            <a:avLst/>
          </a:prstGeom>
          <a:solidFill>
            <a:srgbClr val="EAFAE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n-GaAs 200nm</a:t>
            </a:r>
            <a:r>
              <a:rPr kumimoji="1" lang="ja-JP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Si :1-2×10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(Buffer)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824DC21-8175-D64E-B470-B9116F51384E}"/>
              </a:ext>
            </a:extLst>
          </p:cNvPr>
          <p:cNvSpPr/>
          <p:nvPr/>
        </p:nvSpPr>
        <p:spPr>
          <a:xfrm>
            <a:off x="-611984" y="3986774"/>
            <a:ext cx="5400000" cy="360000"/>
          </a:xfrm>
          <a:prstGeom prst="rect">
            <a:avLst/>
          </a:prstGeom>
          <a:solidFill>
            <a:srgbClr val="FF0000">
              <a:alpha val="69000"/>
            </a:srgb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active layer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197C2AC-53FF-1345-B507-C4BFD3657FE6}"/>
              </a:ext>
            </a:extLst>
          </p:cNvPr>
          <p:cNvSpPr/>
          <p:nvPr/>
        </p:nvSpPr>
        <p:spPr>
          <a:xfrm>
            <a:off x="-611984" y="4318209"/>
            <a:ext cx="5400000" cy="288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non-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 100nm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  <a:sym typeface="Wingdings" pitchFamily="2" charset="2"/>
              </a:rPr>
              <a:t>(SCH)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8081BBE-CB05-2C42-AEBE-6B76FFD2F557}"/>
              </a:ext>
            </a:extLst>
          </p:cNvPr>
          <p:cNvSpPr/>
          <p:nvPr/>
        </p:nvSpPr>
        <p:spPr>
          <a:xfrm>
            <a:off x="-611984" y="3727339"/>
            <a:ext cx="5400000" cy="288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nonGaAs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120nm (SCH)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　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77D7AD2-1ACA-C24A-BAFB-211265EF19A7}"/>
              </a:ext>
            </a:extLst>
          </p:cNvPr>
          <p:cNvSpPr/>
          <p:nvPr/>
        </p:nvSpPr>
        <p:spPr>
          <a:xfrm>
            <a:off x="-611984" y="5600514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BEF497"/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EAFAE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x:0.20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0.55 100nm    Si : 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4320E50-7D2D-2646-BADB-ECFFB7952F73}"/>
              </a:ext>
            </a:extLst>
          </p:cNvPr>
          <p:cNvSpPr/>
          <p:nvPr/>
        </p:nvSpPr>
        <p:spPr>
          <a:xfrm>
            <a:off x="-611984" y="5089079"/>
            <a:ext cx="5400000" cy="540000"/>
          </a:xfrm>
          <a:prstGeom prst="rect">
            <a:avLst/>
          </a:prstGeom>
          <a:solidFill>
            <a:srgbClr val="BEF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x:0.55 1400nm   Si :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0B5A15E-3EE1-AC4C-BA0B-F2266D47A7F8}"/>
              </a:ext>
            </a:extLst>
          </p:cNvPr>
          <p:cNvSpPr/>
          <p:nvPr/>
        </p:nvSpPr>
        <p:spPr>
          <a:xfrm>
            <a:off x="-611984" y="4577644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BEF497"/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x:0.55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0.20 200nm    Si : 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1FD35D-09CA-954C-90BA-35D24A0D0109}"/>
              </a:ext>
            </a:extLst>
          </p:cNvPr>
          <p:cNvSpPr/>
          <p:nvPr/>
        </p:nvSpPr>
        <p:spPr>
          <a:xfrm>
            <a:off x="-611984" y="1681599"/>
            <a:ext cx="5400000" cy="540000"/>
          </a:xfrm>
          <a:prstGeom prst="rect">
            <a:avLst/>
          </a:prstGeom>
          <a:solidFill>
            <a:srgbClr val="ADC4F4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4×10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54EA8F0-735B-C54C-941B-3AC9EBA2B9EA}"/>
              </a:ext>
            </a:extLst>
          </p:cNvPr>
          <p:cNvSpPr/>
          <p:nvPr/>
        </p:nvSpPr>
        <p:spPr>
          <a:xfrm>
            <a:off x="-611984" y="658729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85A3D9">
                  <a:tint val="66000"/>
                  <a:satMod val="160000"/>
                </a:srgbClr>
              </a:gs>
              <a:gs pos="50000">
                <a:srgbClr val="85A3D9">
                  <a:tint val="44500"/>
                  <a:satMod val="160000"/>
                </a:srgbClr>
              </a:gs>
              <a:gs pos="100000">
                <a:srgbClr val="E6ECFB"/>
              </a:gs>
            </a:gsLst>
            <a:lin ang="16200000" scaled="1"/>
            <a:tileRect/>
          </a:gra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</a:t>
            </a:r>
            <a:r>
              <a:rPr kumimoji="1" lang="ja-JP" altLang="en-US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0.20 200nm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137C382-0D44-7043-8856-ABCAB76D3A67}"/>
              </a:ext>
            </a:extLst>
          </p:cNvPr>
          <p:cNvSpPr/>
          <p:nvPr/>
        </p:nvSpPr>
        <p:spPr>
          <a:xfrm>
            <a:off x="-611984" y="1170164"/>
            <a:ext cx="5400000" cy="540000"/>
          </a:xfrm>
          <a:prstGeom prst="rect">
            <a:avLst/>
          </a:prstGeom>
          <a:solidFill>
            <a:srgbClr val="ADC4F4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 1000nm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DAB5B3FC-3212-034F-A2F7-AB5C1230C3A5}"/>
              </a:ext>
            </a:extLst>
          </p:cNvPr>
          <p:cNvCxnSpPr/>
          <p:nvPr/>
        </p:nvCxnSpPr>
        <p:spPr>
          <a:xfrm flipV="1">
            <a:off x="5632704" y="145649"/>
            <a:ext cx="0" cy="71633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8F1F88BE-0651-C24F-A76B-20066EA5F5ED}"/>
              </a:ext>
            </a:extLst>
          </p:cNvPr>
          <p:cNvCxnSpPr>
            <a:cxnSpLocks/>
          </p:cNvCxnSpPr>
          <p:nvPr/>
        </p:nvCxnSpPr>
        <p:spPr>
          <a:xfrm flipV="1">
            <a:off x="6330950" y="145650"/>
            <a:ext cx="0" cy="71633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9B08082A-E391-E443-BFDA-52B94479DE78}"/>
              </a:ext>
            </a:extLst>
          </p:cNvPr>
          <p:cNvCxnSpPr>
            <a:cxnSpLocks/>
          </p:cNvCxnSpPr>
          <p:nvPr/>
        </p:nvCxnSpPr>
        <p:spPr>
          <a:xfrm flipV="1">
            <a:off x="5632704" y="2205159"/>
            <a:ext cx="702544" cy="536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E1DC7480-1635-C64E-8D1E-C813B35E7F38}"/>
              </a:ext>
            </a:extLst>
          </p:cNvPr>
          <p:cNvCxnSpPr>
            <a:cxnSpLocks/>
          </p:cNvCxnSpPr>
          <p:nvPr/>
        </p:nvCxnSpPr>
        <p:spPr>
          <a:xfrm flipV="1">
            <a:off x="5632704" y="2244065"/>
            <a:ext cx="0" cy="2300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EA21C617-E054-FE43-9B9A-6016E0C1634B}"/>
              </a:ext>
            </a:extLst>
          </p:cNvPr>
          <p:cNvCxnSpPr>
            <a:cxnSpLocks/>
          </p:cNvCxnSpPr>
          <p:nvPr/>
        </p:nvCxnSpPr>
        <p:spPr>
          <a:xfrm>
            <a:off x="5650307" y="4571983"/>
            <a:ext cx="684941" cy="561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36B33DE1-0B0E-6A44-8156-A6C5BCD34B2C}"/>
              </a:ext>
            </a:extLst>
          </p:cNvPr>
          <p:cNvCxnSpPr>
            <a:cxnSpLocks/>
          </p:cNvCxnSpPr>
          <p:nvPr/>
        </p:nvCxnSpPr>
        <p:spPr>
          <a:xfrm flipH="1">
            <a:off x="5632703" y="5660103"/>
            <a:ext cx="692278" cy="480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BE567BB-0F62-3149-BA6A-6683642F0CB3}"/>
              </a:ext>
            </a:extLst>
          </p:cNvPr>
          <p:cNvCxnSpPr>
            <a:cxnSpLocks/>
          </p:cNvCxnSpPr>
          <p:nvPr/>
        </p:nvCxnSpPr>
        <p:spPr>
          <a:xfrm flipV="1">
            <a:off x="6335248" y="5197050"/>
            <a:ext cx="0" cy="490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826F40D-0A1E-CD4A-984B-3CB93E556580}"/>
              </a:ext>
            </a:extLst>
          </p:cNvPr>
          <p:cNvCxnSpPr>
            <a:cxnSpLocks/>
          </p:cNvCxnSpPr>
          <p:nvPr/>
        </p:nvCxnSpPr>
        <p:spPr>
          <a:xfrm flipV="1">
            <a:off x="5622437" y="6174107"/>
            <a:ext cx="0" cy="826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CB1DB4B4-DB72-AC48-81B3-C9D73EE5BCD2}"/>
              </a:ext>
            </a:extLst>
          </p:cNvPr>
          <p:cNvCxnSpPr>
            <a:cxnSpLocks/>
          </p:cNvCxnSpPr>
          <p:nvPr/>
        </p:nvCxnSpPr>
        <p:spPr>
          <a:xfrm>
            <a:off x="4788016" y="1166970"/>
            <a:ext cx="1542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46EF5972-A5AE-6645-9609-9B488BCA4639}"/>
              </a:ext>
            </a:extLst>
          </p:cNvPr>
          <p:cNvCxnSpPr>
            <a:cxnSpLocks/>
          </p:cNvCxnSpPr>
          <p:nvPr/>
        </p:nvCxnSpPr>
        <p:spPr>
          <a:xfrm flipH="1" flipV="1">
            <a:off x="6330950" y="1138042"/>
            <a:ext cx="4298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A53CAC14-4CC4-A14D-A011-0CEA17D20290}"/>
              </a:ext>
            </a:extLst>
          </p:cNvPr>
          <p:cNvCxnSpPr>
            <a:cxnSpLocks/>
          </p:cNvCxnSpPr>
          <p:nvPr/>
        </p:nvCxnSpPr>
        <p:spPr>
          <a:xfrm>
            <a:off x="4788016" y="1707114"/>
            <a:ext cx="1542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3491B153-0DB1-5648-B8AC-6973A80EB76A}"/>
              </a:ext>
            </a:extLst>
          </p:cNvPr>
          <p:cNvCxnSpPr>
            <a:cxnSpLocks/>
          </p:cNvCxnSpPr>
          <p:nvPr/>
        </p:nvCxnSpPr>
        <p:spPr>
          <a:xfrm>
            <a:off x="4788016" y="2221599"/>
            <a:ext cx="1669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C27DADF9-A7EA-404C-9805-B2245A8C68F6}"/>
              </a:ext>
            </a:extLst>
          </p:cNvPr>
          <p:cNvCxnSpPr>
            <a:cxnSpLocks/>
          </p:cNvCxnSpPr>
          <p:nvPr/>
        </p:nvCxnSpPr>
        <p:spPr>
          <a:xfrm>
            <a:off x="4788016" y="658729"/>
            <a:ext cx="1583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F37FA313-0408-0D48-B14F-952F79F3BA3A}"/>
              </a:ext>
            </a:extLst>
          </p:cNvPr>
          <p:cNvCxnSpPr>
            <a:cxnSpLocks/>
          </p:cNvCxnSpPr>
          <p:nvPr/>
        </p:nvCxnSpPr>
        <p:spPr>
          <a:xfrm>
            <a:off x="5622437" y="624950"/>
            <a:ext cx="702544" cy="536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7296866-FDB6-7845-BE5D-86E1FD5C0DA0}"/>
              </a:ext>
            </a:extLst>
          </p:cNvPr>
          <p:cNvCxnSpPr>
            <a:cxnSpLocks/>
          </p:cNvCxnSpPr>
          <p:nvPr/>
        </p:nvCxnSpPr>
        <p:spPr>
          <a:xfrm>
            <a:off x="4788016" y="4571983"/>
            <a:ext cx="1483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DA425C64-719B-E144-9DC8-C9386DD7CBBC}"/>
              </a:ext>
            </a:extLst>
          </p:cNvPr>
          <p:cNvCxnSpPr>
            <a:cxnSpLocks/>
          </p:cNvCxnSpPr>
          <p:nvPr/>
        </p:nvCxnSpPr>
        <p:spPr>
          <a:xfrm>
            <a:off x="4788016" y="5133156"/>
            <a:ext cx="1669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13821254-D827-F94D-BF7C-40E494CC794D}"/>
              </a:ext>
            </a:extLst>
          </p:cNvPr>
          <p:cNvCxnSpPr>
            <a:cxnSpLocks/>
          </p:cNvCxnSpPr>
          <p:nvPr/>
        </p:nvCxnSpPr>
        <p:spPr>
          <a:xfrm>
            <a:off x="4788016" y="5647413"/>
            <a:ext cx="1669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1869B7A0-8482-114F-B426-F00361D806A6}"/>
              </a:ext>
            </a:extLst>
          </p:cNvPr>
          <p:cNvCxnSpPr>
            <a:cxnSpLocks/>
          </p:cNvCxnSpPr>
          <p:nvPr/>
        </p:nvCxnSpPr>
        <p:spPr>
          <a:xfrm>
            <a:off x="4788016" y="6140514"/>
            <a:ext cx="176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37BA0D2D-1D1D-134C-AEF8-1A459B68EFAA}"/>
              </a:ext>
            </a:extLst>
          </p:cNvPr>
          <p:cNvCxnSpPr>
            <a:cxnSpLocks/>
          </p:cNvCxnSpPr>
          <p:nvPr/>
        </p:nvCxnSpPr>
        <p:spPr>
          <a:xfrm>
            <a:off x="4788016" y="2704469"/>
            <a:ext cx="176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653B3D7D-F490-094A-B551-7FF98F1BCA86}"/>
              </a:ext>
            </a:extLst>
          </p:cNvPr>
          <p:cNvSpPr/>
          <p:nvPr/>
        </p:nvSpPr>
        <p:spPr>
          <a:xfrm>
            <a:off x="6713611" y="4011596"/>
            <a:ext cx="2844163" cy="66877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ja-JP" sz="1600" dirty="0"/>
              <a:t>10 periods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0.255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</a:t>
            </a:r>
            <a:r>
              <a:rPr kumimoji="1" lang="en-US" altLang="ja-JP" sz="16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0.745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As 15nm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well</a:t>
            </a:r>
          </a:p>
          <a:p>
            <a:pPr algn="ctr">
              <a:defRPr/>
            </a:pP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0.71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0.29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10nm :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barrier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1EC3DC0E-D603-EF42-A7D6-E074625D1A05}"/>
              </a:ext>
            </a:extLst>
          </p:cNvPr>
          <p:cNvSpPr txBox="1"/>
          <p:nvPr/>
        </p:nvSpPr>
        <p:spPr>
          <a:xfrm>
            <a:off x="6867679" y="185627"/>
            <a:ext cx="5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/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245E1833-799C-6342-81FE-44F4D4E72399}"/>
              </a:ext>
            </a:extLst>
          </p:cNvPr>
          <p:cNvSpPr txBox="1"/>
          <p:nvPr/>
        </p:nvSpPr>
        <p:spPr>
          <a:xfrm>
            <a:off x="6867679" y="3921774"/>
            <a:ext cx="5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/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8654F72-907C-3445-96EC-9D42C01CCAEF}"/>
              </a:ext>
            </a:extLst>
          </p:cNvPr>
          <p:cNvSpPr txBox="1"/>
          <p:nvPr/>
        </p:nvSpPr>
        <p:spPr>
          <a:xfrm>
            <a:off x="7062288" y="-254461"/>
            <a:ext cx="221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Active layer</a:t>
            </a:r>
            <a:endParaRPr kumimoji="1" lang="ja-JP" altLang="en-US" sz="2000" b="1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BE71DA9-2D5A-FF47-AED4-E104B0C350D8}"/>
              </a:ext>
            </a:extLst>
          </p:cNvPr>
          <p:cNvCxnSpPr>
            <a:cxnSpLocks/>
          </p:cNvCxnSpPr>
          <p:nvPr/>
        </p:nvCxnSpPr>
        <p:spPr>
          <a:xfrm>
            <a:off x="-885825" y="145649"/>
            <a:ext cx="0" cy="255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7C3375-89FC-5147-8C25-64BAF3A2488D}"/>
              </a:ext>
            </a:extLst>
          </p:cNvPr>
          <p:cNvSpPr txBox="1"/>
          <p:nvPr/>
        </p:nvSpPr>
        <p:spPr>
          <a:xfrm>
            <a:off x="-1648690" y="1097834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2.0 um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3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214BC1-6732-FA4C-A241-9240D9C1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C2CCC2D-820D-6F4B-BB7A-EFC1683DF9B2}"/>
              </a:ext>
            </a:extLst>
          </p:cNvPr>
          <p:cNvGrpSpPr/>
          <p:nvPr/>
        </p:nvGrpSpPr>
        <p:grpSpPr>
          <a:xfrm>
            <a:off x="969910" y="794178"/>
            <a:ext cx="2956266" cy="4205562"/>
            <a:chOff x="969910" y="794178"/>
            <a:chExt cx="2956266" cy="420556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C440992-DBF2-4248-96E5-0C81B38C7C9E}"/>
                </a:ext>
              </a:extLst>
            </p:cNvPr>
            <p:cNvSpPr/>
            <p:nvPr/>
          </p:nvSpPr>
          <p:spPr>
            <a:xfrm>
              <a:off x="969910" y="794178"/>
              <a:ext cx="2956266" cy="24788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periods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 12nm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8170851-FFE2-5646-8A21-8D16DE3FECEC}"/>
                </a:ext>
              </a:extLst>
            </p:cNvPr>
            <p:cNvGrpSpPr/>
            <p:nvPr/>
          </p:nvGrpSpPr>
          <p:grpSpPr>
            <a:xfrm>
              <a:off x="1548043" y="2509227"/>
              <a:ext cx="1800000" cy="2490513"/>
              <a:chOff x="1548043" y="2509227"/>
              <a:chExt cx="1800000" cy="24905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FF9E1B3-D161-D940-A54D-1E7575F1BA99}"/>
                  </a:ext>
                </a:extLst>
              </p:cNvPr>
              <p:cNvSpPr/>
              <p:nvPr/>
            </p:nvSpPr>
            <p:spPr>
              <a:xfrm>
                <a:off x="1548043" y="4459740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A1F6583-00B4-8A4D-9DB0-9A3AB60A2A61}"/>
                  </a:ext>
                </a:extLst>
              </p:cNvPr>
              <p:cNvSpPr/>
              <p:nvPr/>
            </p:nvSpPr>
            <p:spPr>
              <a:xfrm>
                <a:off x="1548043" y="403939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415429E-10CF-E54E-9FBB-BF294BBB18CA}"/>
                  </a:ext>
                </a:extLst>
              </p:cNvPr>
              <p:cNvSpPr/>
              <p:nvPr/>
            </p:nvSpPr>
            <p:spPr>
              <a:xfrm>
                <a:off x="1548043" y="3494178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654EB901-D981-8247-A735-B7E5D226467D}"/>
                  </a:ext>
                </a:extLst>
              </p:cNvPr>
              <p:cNvSpPr/>
              <p:nvPr/>
            </p:nvSpPr>
            <p:spPr>
              <a:xfrm>
                <a:off x="1548043" y="305704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43250EC-490D-DD47-9039-B697135EDAD1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4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D9D21-E13F-9D4A-9908-C626A4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E7FE0689-301F-0541-B363-AABB3CA91CE6}"/>
              </a:ext>
            </a:extLst>
          </p:cNvPr>
          <p:cNvGrpSpPr/>
          <p:nvPr/>
        </p:nvGrpSpPr>
        <p:grpSpPr>
          <a:xfrm>
            <a:off x="1548043" y="2369183"/>
            <a:ext cx="5416283" cy="1917886"/>
            <a:chOff x="1548043" y="2369183"/>
            <a:chExt cx="5416283" cy="191788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27DA99C-0212-BF44-A2E5-B03102ABC6D2}"/>
                </a:ext>
              </a:extLst>
            </p:cNvPr>
            <p:cNvSpPr/>
            <p:nvPr/>
          </p:nvSpPr>
          <p:spPr>
            <a:xfrm>
              <a:off x="4240200" y="2774392"/>
              <a:ext cx="2724126" cy="7513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C9E8381-B601-9947-A48D-DEBA4CB7D671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 flipV="1">
              <a:off x="3348043" y="2563227"/>
              <a:ext cx="892157" cy="248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47FE7341-528A-7D48-BD7D-588B82554CE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 flipH="1" flipV="1">
              <a:off x="3348043" y="2746483"/>
              <a:ext cx="892157" cy="6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3701C794-D161-0447-A018-AE2A434AB1CD}"/>
                </a:ext>
              </a:extLst>
            </p:cNvPr>
            <p:cNvCxnSpPr>
              <a:cxnSpLocks/>
              <a:stCxn id="5" idx="1"/>
              <a:endCxn id="16" idx="3"/>
            </p:cNvCxnSpPr>
            <p:nvPr/>
          </p:nvCxnSpPr>
          <p:spPr>
            <a:xfrm flipH="1">
              <a:off x="3348043" y="2811959"/>
              <a:ext cx="892157" cy="121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0FA81CAF-8EAE-6B4B-A5F3-AECD76FE6AE8}"/>
                </a:ext>
              </a:extLst>
            </p:cNvPr>
            <p:cNvCxnSpPr>
              <a:cxnSpLocks/>
              <a:stCxn id="50" idx="1"/>
              <a:endCxn id="9" idx="3"/>
            </p:cNvCxnSpPr>
            <p:nvPr/>
          </p:nvCxnSpPr>
          <p:spPr>
            <a:xfrm flipH="1" flipV="1">
              <a:off x="3348043" y="2656483"/>
              <a:ext cx="828050" cy="444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29FF2F5E-C90F-E948-B2F6-0E4F0F462604}"/>
                </a:ext>
              </a:extLst>
            </p:cNvPr>
            <p:cNvSpPr/>
            <p:nvPr/>
          </p:nvSpPr>
          <p:spPr>
            <a:xfrm>
              <a:off x="4176093" y="3054146"/>
              <a:ext cx="2777599" cy="93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0.71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0.29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10nm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AA82290-110B-AA41-8026-A44AB2F57C8A}"/>
                </a:ext>
              </a:extLst>
            </p:cNvPr>
            <p:cNvCxnSpPr>
              <a:cxnSpLocks/>
              <a:stCxn id="50" idx="1"/>
              <a:endCxn id="13" idx="3"/>
            </p:cNvCxnSpPr>
            <p:nvPr/>
          </p:nvCxnSpPr>
          <p:spPr>
            <a:xfrm flipH="1" flipV="1">
              <a:off x="3348043" y="2839739"/>
              <a:ext cx="828050" cy="26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8D90FC4-4A36-F048-B2A9-B65231096FF4}"/>
                </a:ext>
              </a:extLst>
            </p:cNvPr>
            <p:cNvCxnSpPr>
              <a:cxnSpLocks/>
              <a:stCxn id="50" idx="1"/>
              <a:endCxn id="15" idx="3"/>
            </p:cNvCxnSpPr>
            <p:nvPr/>
          </p:nvCxnSpPr>
          <p:spPr>
            <a:xfrm flipH="1" flipV="1">
              <a:off x="3348043" y="3026251"/>
              <a:ext cx="828050" cy="74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BD1BC967-9D12-0A40-9F91-A6195C045BD0}"/>
                </a:ext>
              </a:extLst>
            </p:cNvPr>
            <p:cNvSpPr txBox="1"/>
            <p:nvPr/>
          </p:nvSpPr>
          <p:spPr>
            <a:xfrm>
              <a:off x="4799660" y="2369183"/>
              <a:ext cx="139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 periods</a:t>
              </a:r>
              <a:endParaRPr kumimoji="1" lang="ja-JP" altLang="en-US"/>
            </a:p>
          </p:txBody>
        </p: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7FCABD13-7E60-B344-B3B9-2B981B2F471F}"/>
                </a:ext>
              </a:extLst>
            </p:cNvPr>
            <p:cNvGrpSpPr/>
            <p:nvPr/>
          </p:nvGrpSpPr>
          <p:grpSpPr>
            <a:xfrm>
              <a:off x="1548043" y="2509227"/>
              <a:ext cx="2076999" cy="1777842"/>
              <a:chOff x="1548043" y="2509227"/>
              <a:chExt cx="2076999" cy="177784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C1198A-8AE1-7345-9D99-A9BE5F7E866D}"/>
                  </a:ext>
                </a:extLst>
              </p:cNvPr>
              <p:cNvSpPr/>
              <p:nvPr/>
            </p:nvSpPr>
            <p:spPr>
              <a:xfrm>
                <a:off x="1548043" y="262048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CA181F4-240C-B84F-82CF-CC26E7027809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6EB3FC5-82C1-714F-94D9-EC3392FB13E9}"/>
                  </a:ext>
                </a:extLst>
              </p:cNvPr>
              <p:cNvSpPr/>
              <p:nvPr/>
            </p:nvSpPr>
            <p:spPr>
              <a:xfrm>
                <a:off x="1548043" y="280373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7E826-7AE1-6A48-9510-A39692BE60A7}"/>
                  </a:ext>
                </a:extLst>
              </p:cNvPr>
              <p:cNvSpPr/>
              <p:nvPr/>
            </p:nvSpPr>
            <p:spPr>
              <a:xfrm>
                <a:off x="1548043" y="269248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6D68903-225A-A748-9AC7-89B68BCA01AC}"/>
                  </a:ext>
                </a:extLst>
              </p:cNvPr>
              <p:cNvSpPr/>
              <p:nvPr/>
            </p:nvSpPr>
            <p:spPr>
              <a:xfrm>
                <a:off x="1548043" y="299025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5FB5213-C93D-694F-896D-A47762F536F3}"/>
                  </a:ext>
                </a:extLst>
              </p:cNvPr>
              <p:cNvSpPr/>
              <p:nvPr/>
            </p:nvSpPr>
            <p:spPr>
              <a:xfrm>
                <a:off x="1548043" y="287899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635CE5A-87AD-2D42-A1C7-3365B982A14D}"/>
                  </a:ext>
                </a:extLst>
              </p:cNvPr>
              <p:cNvSpPr/>
              <p:nvPr/>
            </p:nvSpPr>
            <p:spPr>
              <a:xfrm>
                <a:off x="1548043" y="3179645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88382DF-A096-5646-93CE-F63D2BE8EFCD}"/>
                  </a:ext>
                </a:extLst>
              </p:cNvPr>
              <p:cNvSpPr/>
              <p:nvPr/>
            </p:nvSpPr>
            <p:spPr>
              <a:xfrm>
                <a:off x="1548043" y="306838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12C6004-BFBF-4945-8715-B2CE81083B1A}"/>
                  </a:ext>
                </a:extLst>
              </p:cNvPr>
              <p:cNvSpPr/>
              <p:nvPr/>
            </p:nvSpPr>
            <p:spPr>
              <a:xfrm>
                <a:off x="1548043" y="33629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AC5ED53-C033-3742-8FE5-FE128C89AC3C}"/>
                  </a:ext>
                </a:extLst>
              </p:cNvPr>
              <p:cNvSpPr/>
              <p:nvPr/>
            </p:nvSpPr>
            <p:spPr>
              <a:xfrm>
                <a:off x="1548043" y="32516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4EA4B83-749B-4A4F-A850-B0DFB29B010B}"/>
                  </a:ext>
                </a:extLst>
              </p:cNvPr>
              <p:cNvSpPr/>
              <p:nvPr/>
            </p:nvSpPr>
            <p:spPr>
              <a:xfrm>
                <a:off x="1548043" y="354941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8638F4C-6742-8742-B7CE-D2681FBCE96E}"/>
                  </a:ext>
                </a:extLst>
              </p:cNvPr>
              <p:cNvSpPr/>
              <p:nvPr/>
            </p:nvSpPr>
            <p:spPr>
              <a:xfrm>
                <a:off x="1548043" y="343815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1669864-DF55-0C4A-B644-81E22DA8CB7E}"/>
                  </a:ext>
                </a:extLst>
              </p:cNvPr>
              <p:cNvSpPr/>
              <p:nvPr/>
            </p:nvSpPr>
            <p:spPr>
              <a:xfrm>
                <a:off x="1548043" y="37373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594895E-4157-4A4F-9071-DC659390BD89}"/>
                  </a:ext>
                </a:extLst>
              </p:cNvPr>
              <p:cNvSpPr/>
              <p:nvPr/>
            </p:nvSpPr>
            <p:spPr>
              <a:xfrm>
                <a:off x="1548043" y="36260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7674B88-0E42-6B4D-A692-E3834EF789B5}"/>
                  </a:ext>
                </a:extLst>
              </p:cNvPr>
              <p:cNvSpPr/>
              <p:nvPr/>
            </p:nvSpPr>
            <p:spPr>
              <a:xfrm>
                <a:off x="1548043" y="3920557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AAF236C-C7D4-034E-9B93-B78D69B8257C}"/>
                  </a:ext>
                </a:extLst>
              </p:cNvPr>
              <p:cNvSpPr/>
              <p:nvPr/>
            </p:nvSpPr>
            <p:spPr>
              <a:xfrm>
                <a:off x="1548043" y="3809301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DF87A446-88FD-C24A-BC6F-15237EF8FB3D}"/>
                  </a:ext>
                </a:extLst>
              </p:cNvPr>
              <p:cNvSpPr/>
              <p:nvPr/>
            </p:nvSpPr>
            <p:spPr>
              <a:xfrm>
                <a:off x="1548043" y="410706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0C890AD-80F9-EF4D-85E6-A987DD13071D}"/>
                  </a:ext>
                </a:extLst>
              </p:cNvPr>
              <p:cNvSpPr/>
              <p:nvPr/>
            </p:nvSpPr>
            <p:spPr>
              <a:xfrm>
                <a:off x="1548043" y="399581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70E0FE4E-2131-9849-A648-092EA1AF93E4}"/>
                  </a:ext>
                </a:extLst>
              </p:cNvPr>
              <p:cNvSpPr/>
              <p:nvPr/>
            </p:nvSpPr>
            <p:spPr>
              <a:xfrm>
                <a:off x="1548043" y="417906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45A8B44D-11BC-684B-BAC9-6F1D98A60F16}"/>
                  </a:ext>
                </a:extLst>
              </p:cNvPr>
              <p:cNvSpPr txBox="1"/>
              <p:nvPr/>
            </p:nvSpPr>
            <p:spPr>
              <a:xfrm rot="16200000">
                <a:off x="3153465" y="3253573"/>
                <a:ext cx="66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/>
                  <a:t>・・・</a:t>
                </a:r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31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3806E5D-9DF7-AE43-B161-8AC57ADBE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8405" y="1027907"/>
            <a:ext cx="4343400" cy="38227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F0131B-2A91-AC44-A4D1-593CD005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D6C64F-1325-0A4F-8F96-9F0EB603B939}"/>
              </a:ext>
            </a:extLst>
          </p:cNvPr>
          <p:cNvSpPr/>
          <p:nvPr/>
        </p:nvSpPr>
        <p:spPr>
          <a:xfrm>
            <a:off x="242783" y="0"/>
            <a:ext cx="4008514" cy="309739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kern="0" dirty="0">
                <a:latin typeface="游ゴシック" panose="020F0502020204030204"/>
                <a:ea typeface="游ゴシック" panose="020B0400000000000000" pitchFamily="50" charset="-128"/>
              </a:rPr>
              <a:t>電極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(</a:t>
            </a:r>
            <a:r>
              <a:rPr kumimoji="1" lang="en-US" altLang="ja-JP" kern="0" dirty="0" err="1">
                <a:latin typeface="游ゴシック" panose="020F0502020204030204"/>
                <a:ea typeface="游ゴシック" panose="020B0400000000000000" pitchFamily="50" charset="-128"/>
              </a:rPr>
              <a:t>AuZn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)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40D982-C867-484B-848C-5E551B4C179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544720" y="5822612"/>
            <a:ext cx="1503106" cy="409419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CF88395-12D5-A747-94C0-AA063F335F6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512005" y="6646187"/>
            <a:ext cx="1535822" cy="24643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45EE6D-D0CF-C645-A914-6ADD9618E30C}"/>
              </a:ext>
            </a:extLst>
          </p:cNvPr>
          <p:cNvSpPr/>
          <p:nvPr/>
        </p:nvSpPr>
        <p:spPr>
          <a:xfrm>
            <a:off x="3047827" y="5769862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00BB7-BB6A-394B-8535-AC8E7B454823}"/>
              </a:ext>
            </a:extLst>
          </p:cNvPr>
          <p:cNvSpPr/>
          <p:nvPr/>
        </p:nvSpPr>
        <p:spPr>
          <a:xfrm>
            <a:off x="3047827" y="588875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1C953-26D8-8F44-8611-6B44E4947DBA}"/>
              </a:ext>
            </a:extLst>
          </p:cNvPr>
          <p:cNvSpPr/>
          <p:nvPr/>
        </p:nvSpPr>
        <p:spPr>
          <a:xfrm>
            <a:off x="3047827" y="600764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B13DFAC-2427-1E4A-952A-1AF47CA15B26}"/>
              </a:ext>
            </a:extLst>
          </p:cNvPr>
          <p:cNvSpPr/>
          <p:nvPr/>
        </p:nvSpPr>
        <p:spPr>
          <a:xfrm>
            <a:off x="3047827" y="612653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C41594D-C2E4-E24F-B17F-29CA1C458322}"/>
              </a:ext>
            </a:extLst>
          </p:cNvPr>
          <p:cNvSpPr/>
          <p:nvPr/>
        </p:nvSpPr>
        <p:spPr>
          <a:xfrm>
            <a:off x="3047827" y="624542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80DF7A-6FA8-C54A-B5F3-7A97E90DD7E5}"/>
              </a:ext>
            </a:extLst>
          </p:cNvPr>
          <p:cNvSpPr/>
          <p:nvPr/>
        </p:nvSpPr>
        <p:spPr>
          <a:xfrm>
            <a:off x="3047827" y="636431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E40E84-2CBC-D34A-9087-A1B4761FA052}"/>
              </a:ext>
            </a:extLst>
          </p:cNvPr>
          <p:cNvSpPr/>
          <p:nvPr/>
        </p:nvSpPr>
        <p:spPr>
          <a:xfrm>
            <a:off x="3047827" y="648320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0865BC-0BDB-D246-A708-90DE5C4EC8DE}"/>
              </a:ext>
            </a:extLst>
          </p:cNvPr>
          <p:cNvSpPr/>
          <p:nvPr/>
        </p:nvSpPr>
        <p:spPr>
          <a:xfrm>
            <a:off x="3047827" y="660208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03783A-6730-3F47-88A7-F794FD1CE860}"/>
              </a:ext>
            </a:extLst>
          </p:cNvPr>
          <p:cNvSpPr/>
          <p:nvPr/>
        </p:nvSpPr>
        <p:spPr>
          <a:xfrm>
            <a:off x="3047827" y="672097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BCA289-AB6D-1444-BB9B-67F6C649A89E}"/>
              </a:ext>
            </a:extLst>
          </p:cNvPr>
          <p:cNvSpPr/>
          <p:nvPr/>
        </p:nvSpPr>
        <p:spPr>
          <a:xfrm>
            <a:off x="3047827" y="683986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398656-36C9-C349-BCB5-5759F9282111}"/>
              </a:ext>
            </a:extLst>
          </p:cNvPr>
          <p:cNvSpPr/>
          <p:nvPr/>
        </p:nvSpPr>
        <p:spPr>
          <a:xfrm>
            <a:off x="5294867" y="5767333"/>
            <a:ext cx="2326166" cy="117803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FF0000">
                  <a:lumMod val="97000"/>
                  <a:lumOff val="3000"/>
                </a:srgbClr>
              </a:gs>
              <a:gs pos="100000">
                <a:srgbClr val="FF0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10 periods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InGaAs:well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GaAsP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:barrier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640E07-A47E-E340-A4D3-174A578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1456182" cy="1325563"/>
          </a:xfrm>
        </p:spPr>
        <p:txBody>
          <a:bodyPr/>
          <a:lstStyle/>
          <a:p>
            <a:r>
              <a:rPr kumimoji="1" lang="en-US" altLang="ja-JP" dirty="0"/>
              <a:t>3QW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E78C03E-F3FC-E644-BD11-CFEEF87A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925402"/>
            <a:ext cx="4572000" cy="33004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3BC9998F-3757-164A-A745-9313129DA02E}"/>
              </a:ext>
            </a:extLst>
          </p:cNvPr>
          <p:cNvSpPr txBox="1">
            <a:spLocks/>
          </p:cNvSpPr>
          <p:nvPr/>
        </p:nvSpPr>
        <p:spPr>
          <a:xfrm>
            <a:off x="4795931" y="336351"/>
            <a:ext cx="1456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/>
              <a:t>10QW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94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925DCBFF-3B76-E94B-8A4D-48653FE21E3E}" vid="{BB42F180-3465-CD46-B7BF-D992E8A3FC5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196</Words>
  <Application>Microsoft Macintosh PowerPoint</Application>
  <PresentationFormat>画面に合わせる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Gothic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3QW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22</cp:revision>
  <dcterms:created xsi:type="dcterms:W3CDTF">2018-11-05T16:49:45Z</dcterms:created>
  <dcterms:modified xsi:type="dcterms:W3CDTF">2018-12-22T07:24:35Z</dcterms:modified>
</cp:coreProperties>
</file>