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56"/>
  </p:normalViewPr>
  <p:slideViewPr>
    <p:cSldViewPr snapToGrid="0" snapToObjects="1" showGuides="1">
      <p:cViewPr varScale="1">
        <p:scale>
          <a:sx n="90" d="100"/>
          <a:sy n="90" d="100"/>
        </p:scale>
        <p:origin x="6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24560-8A59-D14E-8D0E-6B4C68149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F76914-B3D4-EF4C-9146-B2B54A293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89C63-EFFA-FB4C-87D5-842223E3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DC56C3-F17D-A14A-B7DF-21882CCD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D4ED09-F4B9-4746-93BA-F5F7F75A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19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E8463-2D02-8F46-8BB1-EFFD2774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D832B9-ADCD-F540-9A6A-EDD4B7F51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FB208C-94F2-4749-B2D0-DB410E17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5D72FE-6F07-6346-A321-1E5F1B61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1FA7E5-96F9-F247-BB67-D51458FE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55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3E12E9-0FDE-B34D-ACE4-4DB82038B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090AA5-8B74-FC44-9282-2FE025DF4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73B4FE-4928-7A46-A490-33F18B23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6FFDBC-5CFE-7F43-916A-1B8119D9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ABFC07-EE83-0D4B-97F2-FD0278D4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36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CE0AF-0819-D94A-962A-69EF6BEF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F3C216-5404-5A4D-A08A-9B38CF35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E2436-4787-FA40-841D-830E29E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517386-E229-AD47-A5F5-0CAC285A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3EF68-07D4-AF4A-825E-E2A31D5F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94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5A688-2DF9-6344-928A-5DECE8FB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0C820A-0F8A-3748-828C-505A5C18E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875E6C-2CBD-3A46-BF49-0630939B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B138E-81EB-254F-BEF9-B6AFE9CC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66AF8-9DB1-1E43-8FC4-87312204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0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70EC1-8264-2447-AAB8-79409AEA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C74B0C-38F4-E34B-B68D-EF055B3EF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3A3426-42AD-AA4C-BC3D-D6D0BD3B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B4F44D-C7D6-AA4C-A0DA-2A571BAA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5DDE4-A557-8D41-ACB9-DB0FE872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4E7AA5-6054-2A47-B50E-86C0637C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49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A2B1B-1603-8140-B646-39C3AA61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50E6D2-03D5-3C4D-B606-D964B102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B1027C-CFAE-5848-806C-38A942CDD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81576C-5D97-3343-B950-1114B1915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2CB894-9F18-5A42-8CB0-01598D83F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DFCFF0-4DB2-7349-AFE5-61598D91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CA70C9-4506-CD47-A84D-049383D2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746546-7047-5F4B-A576-1D2FC766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EB5A6-7F79-F147-B6BA-AD10B464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4CE850-5F94-4E45-85AF-4B30684D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142F2A-448A-5340-988F-41C59534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FCC49F-3297-AE4E-9111-2E2DB094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29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0EFA05-AD8D-C846-9CE8-B5094284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A9F952-BC56-7D46-9299-AE56C1A0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D8B56D-8F11-5B4A-9C60-CDE11F81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50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92FD1-A7CF-6E4F-98C5-3F6DC5DB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CEA6DF-C616-0841-B22E-1CEA6020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2947BC-D14F-264F-ABB7-9511C12B4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B9260-07FF-8148-B08D-95E4FB25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33E8BC-447D-9C48-B6A0-CC87DCC5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C4B858-ED03-A74F-8D94-CDF35FD8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4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A7A74-9434-EC47-8490-EBEF6AE7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4B5E11-1BE7-EA4C-ADA0-403CB234A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2CCE7C-5B53-5140-9CFF-8FE71FBF5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5780A1-AA6F-B540-9115-D0EA0CEC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8503CE-213F-EF49-BAC2-A60D25FF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04563A-985B-BB4C-AB58-96078619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31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608BD6-883E-7847-A040-3CD3F1F3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9BE94E-2119-284A-A711-4BB752DAE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8C5DA5-D208-2845-9D82-5C64B50D2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9A3D-CA70-294C-9655-8570139506AD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38C1D-E92E-BA4D-ABF8-EFD167DEF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11E26-4D8B-E243-A7FF-5D823E620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92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DF7E2DA-381F-BD4A-9A0F-08DEC1B0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0" y="1187450"/>
            <a:ext cx="51689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4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1</cp:revision>
  <dcterms:created xsi:type="dcterms:W3CDTF">2018-12-29T08:10:46Z</dcterms:created>
  <dcterms:modified xsi:type="dcterms:W3CDTF">2018-12-29T08:12:01Z</dcterms:modified>
</cp:coreProperties>
</file>