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13D997C-9586-4962-98FA-4E34C3AA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79339"/>
            <a:ext cx="4688740" cy="34993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C7C4D27-369A-456C-A001-98C6A153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46" y="1679339"/>
            <a:ext cx="4585054" cy="34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8</cp:revision>
  <cp:lastPrinted>2018-12-11T04:27:00Z</cp:lastPrinted>
  <dcterms:created xsi:type="dcterms:W3CDTF">2018-12-11T04:23:01Z</dcterms:created>
  <dcterms:modified xsi:type="dcterms:W3CDTF">2019-01-01T18:12:20Z</dcterms:modified>
</cp:coreProperties>
</file>