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5B08A1-CD98-4830-B48D-3AC2BDDC3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35" y="1609169"/>
            <a:ext cx="5499930" cy="36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11</cp:revision>
  <cp:lastPrinted>2018-12-11T04:27:00Z</cp:lastPrinted>
  <dcterms:created xsi:type="dcterms:W3CDTF">2018-12-11T04:23:01Z</dcterms:created>
  <dcterms:modified xsi:type="dcterms:W3CDTF">2019-01-01T18:14:40Z</dcterms:modified>
</cp:coreProperties>
</file>