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6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D233CBF-5025-447F-9F60-FA2AE26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41" y="1473702"/>
            <a:ext cx="5156852" cy="36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12</cp:revision>
  <cp:lastPrinted>2018-12-11T04:27:00Z</cp:lastPrinted>
  <dcterms:created xsi:type="dcterms:W3CDTF">2018-12-11T04:23:01Z</dcterms:created>
  <dcterms:modified xsi:type="dcterms:W3CDTF">2019-01-01T18:44:25Z</dcterms:modified>
</cp:coreProperties>
</file>