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56"/>
  </p:normalViewPr>
  <p:slideViewPr>
    <p:cSldViewPr snapToGrid="0" snapToObjects="1" showGuides="1">
      <p:cViewPr varScale="1">
        <p:scale>
          <a:sx n="117" d="100"/>
          <a:sy n="117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891C9-E8D9-0042-8C23-24C59431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07F0D-8529-AD47-A78F-BA9DBDA5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176C0-92AB-9B4F-AB5D-9EB8579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26F9A9-3EFF-A245-9FAC-94DC428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F5E29-4F66-D041-A51B-0BFF00C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6C6FB-1396-2A44-8CF2-31514A11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BDC870-AA26-F94D-B3B1-5A81C381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DA65-A8EE-5640-81E8-E1742C6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5C386-A308-FF4C-9A24-509A3016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9D22F-FFDD-4644-93CA-5AFFADC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6E4EE7-F3BA-774F-9057-B4EB6643A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E4A05-43A1-864A-882C-9DC2BDAB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CB65C-E92F-2349-96B7-9D74299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8675AC-EDC9-0A42-A632-9ABEB38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D96D-BEEB-1B43-81D3-A28205F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E169-3D88-2A48-B76A-7C78302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EB034-FC2C-0549-908B-087F706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93E4D-03E3-6F48-96D4-1C131AE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67EA1-2CED-4749-ADE7-C5E4976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2391F-C381-8345-B7A0-FE507EE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0A0-E865-B348-BE74-7E01E09F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ECF8A-BC46-DA4E-B7A1-EAC130E4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498F-33D7-9740-ADE2-FF4B9E7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6E2AC-015E-2641-95F5-7390868C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DD3D2-2DE9-F744-9358-F580C5F4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709BD-7953-6A4E-9FFC-75F387F2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AB193-AC61-2340-8D84-D3D55C1B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B32434-8A0F-3248-8FD0-073C2EE8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7C549-73DE-2241-904B-F4166B6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083FF-2277-5340-AE75-37DC425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3D8A1C-0475-E34C-9859-447A8F2C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0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06CD5-1736-644A-B868-2E2979F0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AC17A3-FD36-3A41-B909-C8E46D3F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CECE1E-03B9-4040-8A02-8C6EAF935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EEE74F-5716-E34B-89FB-05448FDC8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AC26A8-08A0-8544-8255-029F744D5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26867-A95E-E24A-AB53-6A60690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E99470-F0E8-3F48-A0B3-837DC2E4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7D1813-9469-9549-A747-B4E2F0B3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3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E2FFE-610F-C041-9644-E0600C32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0643C9-6226-A54A-A291-813F6219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BF2044-80FC-D643-9FE3-703AC4DF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7C203-844E-8D4E-87D5-76C3CF4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7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B77A-3791-8849-B7CB-780CA033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FF9C76-C820-ED4B-BFD1-1A4E238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2E134-4696-064B-8FAF-72B905D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5FE1-6A36-E244-9FC6-1031FAEA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0881B-AFE6-B443-BC56-023D7F8E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B2EE8-365D-4D44-A551-49741091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6F6FC5-34B9-B447-AEF3-65C9154F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120A-C7C1-B24C-9E7B-6A8AC294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6FAE-4DD4-F647-9610-3AD211D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B6889-56DC-D24A-9F04-53A04424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56D807-C3F7-5341-AAF1-569BA1B6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51F33-ED5F-8642-834D-F70378D7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C5345-0D97-514D-8BD1-B004613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D16A22-DEA5-0E4F-B355-3309D6A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529F8-21AA-4644-8A5D-D1FBCB46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4E1B7-E481-EB4F-BB81-C520D7BC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7906D-3911-D246-A478-788C9F6E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B0C88-6383-CA41-B091-ABA4D8F3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2548-1627-7B4E-A2EB-583A3232CEA4}" type="datetimeFigureOut">
              <a:rPr kumimoji="1" lang="ja-JP" altLang="en-US" smtClean="0"/>
              <a:t>2019/1/31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FC05B-E222-9D44-8E21-EB521159E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84B5-EE93-7F40-BA93-AEA4A82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EE40-581B-2441-AF91-284D0ED93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ACD4CD-4DB3-4FFD-A94A-BCF3A764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47" y="1238414"/>
            <a:ext cx="4928133" cy="361372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6C9A53A-E6A9-4C85-B42D-81A441C5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697" y="633558"/>
            <a:ext cx="4928133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7</cp:revision>
  <dcterms:created xsi:type="dcterms:W3CDTF">2018-12-23T08:27:26Z</dcterms:created>
  <dcterms:modified xsi:type="dcterms:W3CDTF">2019-01-30T22:25:04Z</dcterms:modified>
</cp:coreProperties>
</file>