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4336E1-FE3F-4D49-9FC3-39BE550A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32" y="1679339"/>
            <a:ext cx="4699414" cy="34993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1253841-506C-48FC-8F86-9C2DE2C0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14" y="1679339"/>
            <a:ext cx="4585054" cy="34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9</cp:revision>
  <cp:lastPrinted>2018-12-11T04:27:00Z</cp:lastPrinted>
  <dcterms:created xsi:type="dcterms:W3CDTF">2018-12-11T04:23:01Z</dcterms:created>
  <dcterms:modified xsi:type="dcterms:W3CDTF">2019-01-03T19:46:01Z</dcterms:modified>
</cp:coreProperties>
</file>