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2807700" cy="8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400"/>
              <a:t>リニアサーチ</a:t>
            </a:r>
          </a:p>
        </p:txBody>
      </p:sp>
      <p:sp>
        <p:nvSpPr>
          <p:cNvPr id="55" name="Shape 55"/>
          <p:cNvSpPr/>
          <p:nvPr/>
        </p:nvSpPr>
        <p:spPr>
          <a:xfrm>
            <a:off x="3500425" y="178725"/>
            <a:ext cx="2143200" cy="41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56" name="Shape 56"/>
          <p:cNvSpPr/>
          <p:nvPr/>
        </p:nvSpPr>
        <p:spPr>
          <a:xfrm>
            <a:off x="3949800" y="904871"/>
            <a:ext cx="12444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X＝要素</a:t>
            </a:r>
          </a:p>
        </p:txBody>
      </p:sp>
      <p:sp>
        <p:nvSpPr>
          <p:cNvPr id="57" name="Shape 57"/>
          <p:cNvSpPr/>
          <p:nvPr/>
        </p:nvSpPr>
        <p:spPr>
          <a:xfrm>
            <a:off x="3589800" y="1610337"/>
            <a:ext cx="19644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y=取り出した要素</a:t>
            </a:r>
          </a:p>
        </p:txBody>
      </p:sp>
      <p:sp>
        <p:nvSpPr>
          <p:cNvPr id="58" name="Shape 58"/>
          <p:cNvSpPr/>
          <p:nvPr/>
        </p:nvSpPr>
        <p:spPr>
          <a:xfrm>
            <a:off x="3667200" y="2265225"/>
            <a:ext cx="18096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要素を取り出す</a:t>
            </a:r>
          </a:p>
        </p:txBody>
      </p:sp>
      <p:sp>
        <p:nvSpPr>
          <p:cNvPr id="59" name="Shape 59"/>
          <p:cNvSpPr/>
          <p:nvPr/>
        </p:nvSpPr>
        <p:spPr>
          <a:xfrm>
            <a:off x="3414187" y="2991500"/>
            <a:ext cx="2315625" cy="678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Xとyが一致</a:t>
            </a:r>
          </a:p>
        </p:txBody>
      </p:sp>
      <p:sp>
        <p:nvSpPr>
          <p:cNvPr id="60" name="Shape 60"/>
          <p:cNvSpPr/>
          <p:nvPr/>
        </p:nvSpPr>
        <p:spPr>
          <a:xfrm>
            <a:off x="3786312" y="3960412"/>
            <a:ext cx="15714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探索完了</a:t>
            </a:r>
          </a:p>
        </p:txBody>
      </p:sp>
      <p:sp>
        <p:nvSpPr>
          <p:cNvPr id="61" name="Shape 61"/>
          <p:cNvSpPr/>
          <p:nvPr/>
        </p:nvSpPr>
        <p:spPr>
          <a:xfrm>
            <a:off x="3500400" y="4595975"/>
            <a:ext cx="2143200" cy="41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62" name="Shape 62"/>
          <p:cNvCxnSpPr>
            <a:stCxn id="55" idx="4"/>
            <a:endCxn id="56" idx="0"/>
          </p:cNvCxnSpPr>
          <p:nvPr/>
        </p:nvCxnSpPr>
        <p:spPr>
          <a:xfrm>
            <a:off x="4572025" y="595425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stCxn id="56" idx="2"/>
            <a:endCxn id="57" idx="0"/>
          </p:cNvCxnSpPr>
          <p:nvPr/>
        </p:nvCxnSpPr>
        <p:spPr>
          <a:xfrm>
            <a:off x="4572000" y="1250171"/>
            <a:ext cx="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57" idx="2"/>
            <a:endCxn id="58" idx="0"/>
          </p:cNvCxnSpPr>
          <p:nvPr/>
        </p:nvCxnSpPr>
        <p:spPr>
          <a:xfrm>
            <a:off x="4572000" y="1955637"/>
            <a:ext cx="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58" idx="2"/>
            <a:endCxn id="59" idx="0"/>
          </p:cNvCxnSpPr>
          <p:nvPr/>
        </p:nvCxnSpPr>
        <p:spPr>
          <a:xfrm>
            <a:off x="4572000" y="2681925"/>
            <a:ext cx="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9" idx="2"/>
            <a:endCxn id="60" idx="0"/>
          </p:cNvCxnSpPr>
          <p:nvPr/>
        </p:nvCxnSpPr>
        <p:spPr>
          <a:xfrm>
            <a:off x="4572000" y="3670175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60" idx="2"/>
            <a:endCxn id="61" idx="0"/>
          </p:cNvCxnSpPr>
          <p:nvPr/>
        </p:nvCxnSpPr>
        <p:spPr>
          <a:xfrm>
            <a:off x="4572012" y="4305712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5738825" y="2481150"/>
            <a:ext cx="392860" cy="852593"/>
          </a:xfrm>
          <a:custGeom>
            <a:pathLst>
              <a:path extrusionOk="0" h="33337" w="15716">
                <a:moveTo>
                  <a:pt x="0" y="32861"/>
                </a:moveTo>
                <a:lnTo>
                  <a:pt x="15716" y="33337"/>
                </a:lnTo>
                <a:lnTo>
                  <a:pt x="1428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69" name="Shape 69"/>
          <p:cNvCxnSpPr>
            <a:endCxn id="58" idx="3"/>
          </p:cNvCxnSpPr>
          <p:nvPr/>
        </p:nvCxnSpPr>
        <p:spPr>
          <a:xfrm rot="10800000">
            <a:off x="5476800" y="2473575"/>
            <a:ext cx="654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 txBox="1"/>
          <p:nvPr/>
        </p:nvSpPr>
        <p:spPr>
          <a:xfrm>
            <a:off x="4899300" y="3571875"/>
            <a:ext cx="654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357725" y="2838937"/>
            <a:ext cx="559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