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フローチャート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783800" y="456725"/>
            <a:ext cx="1413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41575" y="2142225"/>
            <a:ext cx="17400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272275" y="1674625"/>
            <a:ext cx="2033400" cy="47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 start</a:t>
            </a:r>
          </a:p>
        </p:txBody>
      </p:sp>
      <p:cxnSp>
        <p:nvCxnSpPr>
          <p:cNvPr id="58" name="Shape 58"/>
          <p:cNvCxnSpPr>
            <a:stCxn id="57" idx="4"/>
          </p:cNvCxnSpPr>
          <p:nvPr/>
        </p:nvCxnSpPr>
        <p:spPr>
          <a:xfrm>
            <a:off x="2288975" y="2153125"/>
            <a:ext cx="54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" name="Shape 59"/>
          <p:cNvSpPr/>
          <p:nvPr/>
        </p:nvSpPr>
        <p:spPr>
          <a:xfrm>
            <a:off x="1292675" y="2631625"/>
            <a:ext cx="20334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文字「ｈａｌｏｗｏｒｌｄ」を画面に表示</a:t>
            </a:r>
          </a:p>
        </p:txBody>
      </p:sp>
      <p:cxnSp>
        <p:nvCxnSpPr>
          <p:cNvPr id="60" name="Shape 60"/>
          <p:cNvCxnSpPr>
            <a:stCxn id="59" idx="2"/>
          </p:cNvCxnSpPr>
          <p:nvPr/>
        </p:nvCxnSpPr>
        <p:spPr>
          <a:xfrm>
            <a:off x="2309375" y="3403825"/>
            <a:ext cx="177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1359275" y="4026925"/>
            <a:ext cx="2033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 end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26850" y="10872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ja">
                <a:solidFill>
                  <a:srgbClr val="FF0000"/>
                </a:solidFill>
              </a:rPr>
              <a:t>課題１/４</a:t>
            </a:r>
            <a:r>
              <a:rPr lang="ja">
                <a:solidFill>
                  <a:srgbClr val="695D46"/>
                </a:solidFill>
              </a:rPr>
              <a:t>  課題1:実行すると「こんにちは」と画面に表示する処理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6425" y="92150"/>
            <a:ext cx="3431100" cy="121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ja" sz="1200">
                <a:solidFill>
                  <a:srgbClr val="695D46"/>
                </a:solidFill>
              </a:rPr>
              <a:t>課題10:1から始まる数字が1足されてから表示される。これを「7」が表示されるまで繰り返す。また、その数字が偶数なら「この数字は偶数です」奇数なら「この数字は奇数です」と表示される。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5068650" y="203175"/>
            <a:ext cx="2213400" cy="25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32" name="Shape 232"/>
          <p:cNvSpPr/>
          <p:nvPr/>
        </p:nvSpPr>
        <p:spPr>
          <a:xfrm>
            <a:off x="5496300" y="748525"/>
            <a:ext cx="1358100" cy="3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x=1から始まる数字</a:t>
            </a:r>
          </a:p>
        </p:txBody>
      </p:sp>
      <p:sp>
        <p:nvSpPr>
          <p:cNvPr id="233" name="Shape 233"/>
          <p:cNvSpPr/>
          <p:nvPr/>
        </p:nvSpPr>
        <p:spPr>
          <a:xfrm>
            <a:off x="5378700" y="1395537"/>
            <a:ext cx="1593300" cy="3528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597850" y="2052462"/>
            <a:ext cx="1155000" cy="3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ｘ＋１</a:t>
            </a:r>
          </a:p>
        </p:txBody>
      </p:sp>
      <p:sp>
        <p:nvSpPr>
          <p:cNvPr id="235" name="Shape 235"/>
          <p:cNvSpPr/>
          <p:nvPr/>
        </p:nvSpPr>
        <p:spPr>
          <a:xfrm>
            <a:off x="5064600" y="2764200"/>
            <a:ext cx="2256300" cy="544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この数字は偶数です</a:t>
            </a:r>
          </a:p>
        </p:txBody>
      </p:sp>
      <p:sp>
        <p:nvSpPr>
          <p:cNvPr id="236" name="Shape 236"/>
          <p:cNvSpPr/>
          <p:nvPr/>
        </p:nvSpPr>
        <p:spPr>
          <a:xfrm>
            <a:off x="5166175" y="3625187"/>
            <a:ext cx="2053150" cy="47092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100"/>
              <a:t>７が表示されるまで繰り返す</a:t>
            </a:r>
          </a:p>
        </p:txBody>
      </p:sp>
      <p:sp>
        <p:nvSpPr>
          <p:cNvPr id="237" name="Shape 237"/>
          <p:cNvSpPr/>
          <p:nvPr/>
        </p:nvSpPr>
        <p:spPr>
          <a:xfrm>
            <a:off x="5321250" y="4448425"/>
            <a:ext cx="1743000" cy="35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238" name="Shape 238"/>
          <p:cNvCxnSpPr>
            <a:stCxn id="231" idx="4"/>
            <a:endCxn id="232" idx="0"/>
          </p:cNvCxnSpPr>
          <p:nvPr/>
        </p:nvCxnSpPr>
        <p:spPr>
          <a:xfrm>
            <a:off x="6175350" y="459675"/>
            <a:ext cx="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>
            <a:stCxn id="232" idx="2"/>
            <a:endCxn id="233" idx="0"/>
          </p:cNvCxnSpPr>
          <p:nvPr/>
        </p:nvCxnSpPr>
        <p:spPr>
          <a:xfrm>
            <a:off x="6175350" y="1144225"/>
            <a:ext cx="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stCxn id="233" idx="2"/>
            <a:endCxn id="234" idx="0"/>
          </p:cNvCxnSpPr>
          <p:nvPr/>
        </p:nvCxnSpPr>
        <p:spPr>
          <a:xfrm>
            <a:off x="6175350" y="1748337"/>
            <a:ext cx="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1" name="Shape 241"/>
          <p:cNvCxnSpPr>
            <a:stCxn id="234" idx="2"/>
            <a:endCxn id="235" idx="0"/>
          </p:cNvCxnSpPr>
          <p:nvPr/>
        </p:nvCxnSpPr>
        <p:spPr>
          <a:xfrm>
            <a:off x="6175350" y="2448162"/>
            <a:ext cx="1740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" name="Shape 242"/>
          <p:cNvCxnSpPr>
            <a:stCxn id="235" idx="2"/>
          </p:cNvCxnSpPr>
          <p:nvPr/>
        </p:nvCxnSpPr>
        <p:spPr>
          <a:xfrm flipH="1">
            <a:off x="6187350" y="3309175"/>
            <a:ext cx="54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" name="Shape 243"/>
          <p:cNvCxnSpPr>
            <a:stCxn id="236" idx="2"/>
            <a:endCxn id="237" idx="0"/>
          </p:cNvCxnSpPr>
          <p:nvPr/>
        </p:nvCxnSpPr>
        <p:spPr>
          <a:xfrm>
            <a:off x="6192750" y="4096112"/>
            <a:ext cx="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6449525" y="3261475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245" name="Shape 245"/>
          <p:cNvSpPr/>
          <p:nvPr/>
        </p:nvSpPr>
        <p:spPr>
          <a:xfrm>
            <a:off x="4576750" y="3036900"/>
            <a:ext cx="523951" cy="181793"/>
          </a:xfrm>
          <a:custGeom>
            <a:pathLst>
              <a:path extrusionOk="0" h="6844" w="20531">
                <a:moveTo>
                  <a:pt x="20531" y="428"/>
                </a:moveTo>
                <a:lnTo>
                  <a:pt x="0" y="0"/>
                </a:lnTo>
                <a:lnTo>
                  <a:pt x="855" y="684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6" name="Shape 246"/>
          <p:cNvSpPr/>
          <p:nvPr/>
        </p:nvSpPr>
        <p:spPr>
          <a:xfrm>
            <a:off x="3924450" y="3242650"/>
            <a:ext cx="12417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奇数です</a:t>
            </a:r>
          </a:p>
        </p:txBody>
      </p:sp>
      <p:cxnSp>
        <p:nvCxnSpPr>
          <p:cNvPr id="247" name="Shape 247"/>
          <p:cNvCxnSpPr>
            <a:stCxn id="235" idx="2"/>
            <a:endCxn id="246" idx="3"/>
          </p:cNvCxnSpPr>
          <p:nvPr/>
        </p:nvCxnSpPr>
        <p:spPr>
          <a:xfrm flipH="1">
            <a:off x="5166150" y="3309175"/>
            <a:ext cx="1026600" cy="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5545787" y="3266500"/>
            <a:ext cx="5241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576400" y="342175"/>
            <a:ext cx="2127900" cy="11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ja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課題11:フローチャートで自動販売機のシステムを完成させなさい。どのような処理を盛り込んで完成させるかは自由です。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202825" y="213875"/>
            <a:ext cx="2256300" cy="3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55" name="Shape 255"/>
          <p:cNvSpPr/>
          <p:nvPr/>
        </p:nvSpPr>
        <p:spPr>
          <a:xfrm>
            <a:off x="2421975" y="833950"/>
            <a:ext cx="1818000" cy="524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お金投入</a:t>
            </a:r>
          </a:p>
        </p:txBody>
      </p:sp>
      <p:sp>
        <p:nvSpPr>
          <p:cNvPr id="256" name="Shape 256"/>
          <p:cNvSpPr/>
          <p:nvPr/>
        </p:nvSpPr>
        <p:spPr>
          <a:xfrm>
            <a:off x="2667975" y="1657421"/>
            <a:ext cx="1326000" cy="4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000"/>
              <a:t>金額を100円にする</a:t>
            </a:r>
          </a:p>
        </p:txBody>
      </p:sp>
      <p:sp>
        <p:nvSpPr>
          <p:cNvPr id="257" name="Shape 257"/>
          <p:cNvSpPr/>
          <p:nvPr/>
        </p:nvSpPr>
        <p:spPr>
          <a:xfrm>
            <a:off x="2341837" y="2409947"/>
            <a:ext cx="1978275" cy="5241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000"/>
              <a:t>飲み物ボタンが押される</a:t>
            </a:r>
          </a:p>
        </p:txBody>
      </p:sp>
      <p:sp>
        <p:nvSpPr>
          <p:cNvPr id="258" name="Shape 258"/>
          <p:cNvSpPr/>
          <p:nvPr/>
        </p:nvSpPr>
        <p:spPr>
          <a:xfrm>
            <a:off x="2421962" y="3159237"/>
            <a:ext cx="1818000" cy="68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100"/>
              <a:t>お金が100円入っている</a:t>
            </a:r>
          </a:p>
        </p:txBody>
      </p:sp>
      <p:sp>
        <p:nvSpPr>
          <p:cNvPr id="259" name="Shape 259"/>
          <p:cNvSpPr/>
          <p:nvPr/>
        </p:nvSpPr>
        <p:spPr>
          <a:xfrm>
            <a:off x="2619825" y="4068746"/>
            <a:ext cx="142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200"/>
              <a:t>飲み物を取り出す</a:t>
            </a:r>
          </a:p>
        </p:txBody>
      </p:sp>
      <p:sp>
        <p:nvSpPr>
          <p:cNvPr id="260" name="Shape 260"/>
          <p:cNvSpPr/>
          <p:nvPr/>
        </p:nvSpPr>
        <p:spPr>
          <a:xfrm>
            <a:off x="2267025" y="4692575"/>
            <a:ext cx="2127900" cy="32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 </a:t>
            </a:r>
          </a:p>
        </p:txBody>
      </p:sp>
      <p:cxnSp>
        <p:nvCxnSpPr>
          <p:cNvPr id="261" name="Shape 261"/>
          <p:cNvCxnSpPr>
            <a:stCxn id="254" idx="4"/>
            <a:endCxn id="255" idx="0"/>
          </p:cNvCxnSpPr>
          <p:nvPr/>
        </p:nvCxnSpPr>
        <p:spPr>
          <a:xfrm>
            <a:off x="3330975" y="534575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2" name="Shape 262"/>
          <p:cNvCxnSpPr>
            <a:stCxn id="255" idx="2"/>
            <a:endCxn id="256" idx="0"/>
          </p:cNvCxnSpPr>
          <p:nvPr/>
        </p:nvCxnSpPr>
        <p:spPr>
          <a:xfrm>
            <a:off x="3330975" y="135805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>
            <a:stCxn id="256" idx="2"/>
            <a:endCxn id="257" idx="0"/>
          </p:cNvCxnSpPr>
          <p:nvPr/>
        </p:nvCxnSpPr>
        <p:spPr>
          <a:xfrm>
            <a:off x="3330975" y="2063621"/>
            <a:ext cx="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>
            <a:stCxn id="257" idx="2"/>
            <a:endCxn id="258" idx="0"/>
          </p:cNvCxnSpPr>
          <p:nvPr/>
        </p:nvCxnSpPr>
        <p:spPr>
          <a:xfrm>
            <a:off x="3330975" y="2934047"/>
            <a:ext cx="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>
            <a:stCxn id="258" idx="2"/>
            <a:endCxn id="259" idx="0"/>
          </p:cNvCxnSpPr>
          <p:nvPr/>
        </p:nvCxnSpPr>
        <p:spPr>
          <a:xfrm>
            <a:off x="3330962" y="3843537"/>
            <a:ext cx="0" cy="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6" name="Shape 266"/>
          <p:cNvCxnSpPr>
            <a:stCxn id="259" idx="2"/>
            <a:endCxn id="260" idx="0"/>
          </p:cNvCxnSpPr>
          <p:nvPr/>
        </p:nvCxnSpPr>
        <p:spPr>
          <a:xfrm>
            <a:off x="3330975" y="4414946"/>
            <a:ext cx="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/>
          <p:nvPr/>
        </p:nvSpPr>
        <p:spPr>
          <a:xfrm>
            <a:off x="1935500" y="1101425"/>
            <a:ext cx="513275" cy="1101400"/>
          </a:xfrm>
          <a:custGeom>
            <a:pathLst>
              <a:path extrusionOk="0" h="44056" w="20531">
                <a:moveTo>
                  <a:pt x="20531" y="0"/>
                </a:moveTo>
                <a:lnTo>
                  <a:pt x="0" y="855"/>
                </a:lnTo>
                <a:lnTo>
                  <a:pt x="855" y="4405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68" name="Shape 268"/>
          <p:cNvCxnSpPr/>
          <p:nvPr/>
        </p:nvCxnSpPr>
        <p:spPr>
          <a:xfrm>
            <a:off x="1978275" y="2202825"/>
            <a:ext cx="13473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9" name="Shape 269"/>
          <p:cNvSpPr/>
          <p:nvPr/>
        </p:nvSpPr>
        <p:spPr>
          <a:xfrm>
            <a:off x="1561225" y="787099"/>
            <a:ext cx="887525" cy="2731136"/>
          </a:xfrm>
          <a:custGeom>
            <a:pathLst>
              <a:path extrusionOk="0" h="109927" w="38496">
                <a:moveTo>
                  <a:pt x="38496" y="108644"/>
                </a:moveTo>
                <a:lnTo>
                  <a:pt x="427" y="10992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70" name="Shape 270"/>
          <p:cNvCxnSpPr/>
          <p:nvPr/>
        </p:nvCxnSpPr>
        <p:spPr>
          <a:xfrm flipH="1" rot="10800000">
            <a:off x="1561225" y="787100"/>
            <a:ext cx="17589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>
            <a:stCxn id="257" idx="1"/>
          </p:cNvCxnSpPr>
          <p:nvPr/>
        </p:nvCxnSpPr>
        <p:spPr>
          <a:xfrm rot="10800000">
            <a:off x="1550437" y="2662697"/>
            <a:ext cx="791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3480675" y="1303962"/>
            <a:ext cx="5133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232175" y="796975"/>
            <a:ext cx="417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1983637" y="2336162"/>
            <a:ext cx="417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539500" y="2953537"/>
            <a:ext cx="545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603675" y="3750575"/>
            <a:ext cx="6363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085200" y="3109075"/>
            <a:ext cx="417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solidFill>
                  <a:srgbClr val="695D46"/>
                </a:solidFill>
              </a:rPr>
              <a:t>課題2:入力された文字に「入力された文字は:」という文字を追加する処理</a:t>
            </a:r>
          </a:p>
        </p:txBody>
      </p:sp>
      <p:sp>
        <p:nvSpPr>
          <p:cNvPr id="68" name="Shape 68"/>
          <p:cNvSpPr/>
          <p:nvPr/>
        </p:nvSpPr>
        <p:spPr>
          <a:xfrm>
            <a:off x="1229725" y="1017725"/>
            <a:ext cx="1900800" cy="52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69" name="Shape 69"/>
          <p:cNvSpPr/>
          <p:nvPr/>
        </p:nvSpPr>
        <p:spPr>
          <a:xfrm>
            <a:off x="1136125" y="3096372"/>
            <a:ext cx="20880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入力された文字は：</a:t>
            </a:r>
          </a:p>
        </p:txBody>
      </p:sp>
      <p:sp>
        <p:nvSpPr>
          <p:cNvPr id="70" name="Shape 70"/>
          <p:cNvSpPr/>
          <p:nvPr/>
        </p:nvSpPr>
        <p:spPr>
          <a:xfrm>
            <a:off x="1310275" y="4203550"/>
            <a:ext cx="1739700" cy="60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71" name="Shape 71"/>
          <p:cNvCxnSpPr>
            <a:endCxn id="72" idx="0"/>
          </p:cNvCxnSpPr>
          <p:nvPr/>
        </p:nvCxnSpPr>
        <p:spPr>
          <a:xfrm>
            <a:off x="2180125" y="1539709"/>
            <a:ext cx="0" cy="51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74" idx="2"/>
            <a:endCxn id="69" idx="0"/>
          </p:cNvCxnSpPr>
          <p:nvPr/>
        </p:nvCxnSpPr>
        <p:spPr>
          <a:xfrm>
            <a:off x="2180125" y="2500272"/>
            <a:ext cx="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69" idx="2"/>
            <a:endCxn id="70" idx="0"/>
          </p:cNvCxnSpPr>
          <p:nvPr/>
        </p:nvCxnSpPr>
        <p:spPr>
          <a:xfrm>
            <a:off x="2180125" y="3699072"/>
            <a:ext cx="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1422212" y="1995800"/>
            <a:ext cx="1515825" cy="59610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文字入力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36850" y="167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ja" sz="1100">
                <a:solidFill>
                  <a:srgbClr val="695D46"/>
                </a:solidFill>
              </a:rPr>
              <a:t>課題3:入力された数字が5以上なら「true」と、そうでないなら「false」と表示する処理</a:t>
            </a:r>
          </a:p>
        </p:txBody>
      </p:sp>
      <p:sp>
        <p:nvSpPr>
          <p:cNvPr id="81" name="Shape 81"/>
          <p:cNvSpPr/>
          <p:nvPr/>
        </p:nvSpPr>
        <p:spPr>
          <a:xfrm>
            <a:off x="1304925" y="686250"/>
            <a:ext cx="1707300" cy="40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82" name="Shape 82"/>
          <p:cNvSpPr/>
          <p:nvPr/>
        </p:nvSpPr>
        <p:spPr>
          <a:xfrm>
            <a:off x="695950" y="1974725"/>
            <a:ext cx="2957775" cy="572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数字が５以上</a:t>
            </a:r>
          </a:p>
        </p:txBody>
      </p:sp>
      <p:sp>
        <p:nvSpPr>
          <p:cNvPr id="83" name="Shape 83"/>
          <p:cNvSpPr/>
          <p:nvPr/>
        </p:nvSpPr>
        <p:spPr>
          <a:xfrm>
            <a:off x="1478855" y="2914300"/>
            <a:ext cx="1392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true</a:t>
            </a:r>
          </a:p>
        </p:txBody>
      </p:sp>
      <p:sp>
        <p:nvSpPr>
          <p:cNvPr id="84" name="Shape 84"/>
          <p:cNvSpPr/>
          <p:nvPr/>
        </p:nvSpPr>
        <p:spPr>
          <a:xfrm>
            <a:off x="3610250" y="2914300"/>
            <a:ext cx="1631100" cy="5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false</a:t>
            </a:r>
          </a:p>
        </p:txBody>
      </p:sp>
      <p:cxnSp>
        <p:nvCxnSpPr>
          <p:cNvPr id="85" name="Shape 85"/>
          <p:cNvCxnSpPr>
            <a:stCxn id="82" idx="2"/>
            <a:endCxn id="83" idx="0"/>
          </p:cNvCxnSpPr>
          <p:nvPr/>
        </p:nvCxnSpPr>
        <p:spPr>
          <a:xfrm>
            <a:off x="2174837" y="2547425"/>
            <a:ext cx="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1359300" y="4001675"/>
            <a:ext cx="1631100" cy="4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87" name="Shape 87"/>
          <p:cNvCxnSpPr>
            <a:stCxn id="83" idx="2"/>
            <a:endCxn id="86" idx="0"/>
          </p:cNvCxnSpPr>
          <p:nvPr/>
        </p:nvCxnSpPr>
        <p:spPr>
          <a:xfrm>
            <a:off x="2174855" y="3487000"/>
            <a:ext cx="0" cy="5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4" idx="2"/>
          </p:cNvCxnSpPr>
          <p:nvPr/>
        </p:nvCxnSpPr>
        <p:spPr>
          <a:xfrm rot="5400000">
            <a:off x="3141500" y="2437000"/>
            <a:ext cx="292200" cy="227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 txBox="1"/>
          <p:nvPr/>
        </p:nvSpPr>
        <p:spPr>
          <a:xfrm>
            <a:off x="1599150" y="2511950"/>
            <a:ext cx="575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657125" y="1939250"/>
            <a:ext cx="994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657125" y="2245600"/>
            <a:ext cx="802000" cy="684375"/>
          </a:xfrm>
          <a:custGeom>
            <a:pathLst>
              <a:path extrusionOk="0" h="27375" w="32080">
                <a:moveTo>
                  <a:pt x="0" y="0"/>
                </a:moveTo>
                <a:lnTo>
                  <a:pt x="32080" y="0"/>
                </a:lnTo>
                <a:lnTo>
                  <a:pt x="32080" y="2737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2" name="Shape 92"/>
          <p:cNvSpPr/>
          <p:nvPr/>
        </p:nvSpPr>
        <p:spPr>
          <a:xfrm>
            <a:off x="1304925" y="1282300"/>
            <a:ext cx="1707300" cy="46770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数字入力</a:t>
            </a:r>
          </a:p>
        </p:txBody>
      </p:sp>
      <p:cxnSp>
        <p:nvCxnSpPr>
          <p:cNvPr id="93" name="Shape 93"/>
          <p:cNvCxnSpPr>
            <a:stCxn id="81" idx="4"/>
            <a:endCxn id="92" idx="0"/>
          </p:cNvCxnSpPr>
          <p:nvPr/>
        </p:nvCxnSpPr>
        <p:spPr>
          <a:xfrm>
            <a:off x="2158575" y="1093050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92" idx="2"/>
            <a:endCxn id="82" idx="0"/>
          </p:cNvCxnSpPr>
          <p:nvPr/>
        </p:nvCxnSpPr>
        <p:spPr>
          <a:xfrm>
            <a:off x="2158575" y="1750000"/>
            <a:ext cx="1620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solidFill>
                  <a:srgbClr val="695D46"/>
                </a:solidFill>
              </a:rPr>
              <a:t>題4:入力されたパスワードが正解なら「ログイン成功」と、そうでないなら何も表示しない処理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837325" y="1457150"/>
            <a:ext cx="2392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967575" y="1076400"/>
            <a:ext cx="1969800" cy="42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02" name="Shape 102"/>
          <p:cNvSpPr/>
          <p:nvPr/>
        </p:nvSpPr>
        <p:spPr>
          <a:xfrm>
            <a:off x="2021050" y="4551950"/>
            <a:ext cx="1849800" cy="4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03" name="Shape 103"/>
          <p:cNvCxnSpPr>
            <a:stCxn id="101" idx="4"/>
            <a:endCxn id="104" idx="0"/>
          </p:cNvCxnSpPr>
          <p:nvPr/>
        </p:nvCxnSpPr>
        <p:spPr>
          <a:xfrm>
            <a:off x="2952475" y="1500600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104" idx="2"/>
            <a:endCxn id="106" idx="0"/>
          </p:cNvCxnSpPr>
          <p:nvPr/>
        </p:nvCxnSpPr>
        <p:spPr>
          <a:xfrm flipH="1">
            <a:off x="2945875" y="2348962"/>
            <a:ext cx="660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stCxn id="108" idx="2"/>
            <a:endCxn id="102" idx="0"/>
          </p:cNvCxnSpPr>
          <p:nvPr/>
        </p:nvCxnSpPr>
        <p:spPr>
          <a:xfrm>
            <a:off x="2945937" y="4114012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/>
          <p:nvPr/>
        </p:nvSpPr>
        <p:spPr>
          <a:xfrm>
            <a:off x="2021037" y="3757612"/>
            <a:ext cx="1849800" cy="3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ログイン成功</a:t>
            </a:r>
          </a:p>
        </p:txBody>
      </p:sp>
      <p:sp>
        <p:nvSpPr>
          <p:cNvPr id="109" name="Shape 109"/>
          <p:cNvSpPr/>
          <p:nvPr/>
        </p:nvSpPr>
        <p:spPr>
          <a:xfrm>
            <a:off x="1638101" y="2764700"/>
            <a:ext cx="2615675" cy="6832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ja" sz="1100"/>
              <a:t>パスワードの検証</a:t>
            </a:r>
          </a:p>
        </p:txBody>
      </p:sp>
      <p:cxnSp>
        <p:nvCxnSpPr>
          <p:cNvPr id="110" name="Shape 110"/>
          <p:cNvCxnSpPr>
            <a:stCxn id="109" idx="2"/>
            <a:endCxn id="108" idx="0"/>
          </p:cNvCxnSpPr>
          <p:nvPr/>
        </p:nvCxnSpPr>
        <p:spPr>
          <a:xfrm>
            <a:off x="2945939" y="3447975"/>
            <a:ext cx="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/>
          <p:nvPr/>
        </p:nvSpPr>
        <p:spPr>
          <a:xfrm>
            <a:off x="2219974" y="1882350"/>
            <a:ext cx="1465000" cy="57270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パスワード入力</a:t>
            </a:r>
          </a:p>
        </p:txBody>
      </p:sp>
      <p:sp>
        <p:nvSpPr>
          <p:cNvPr id="112" name="Shape 112"/>
          <p:cNvSpPr/>
          <p:nvPr/>
        </p:nvSpPr>
        <p:spPr>
          <a:xfrm>
            <a:off x="4234575" y="3101075"/>
            <a:ext cx="652256" cy="1208315"/>
          </a:xfrm>
          <a:custGeom>
            <a:pathLst>
              <a:path extrusionOk="0" h="47478" w="28658">
                <a:moveTo>
                  <a:pt x="0" y="0"/>
                </a:moveTo>
                <a:lnTo>
                  <a:pt x="28658" y="428"/>
                </a:lnTo>
                <a:lnTo>
                  <a:pt x="28658" y="4747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13" name="Shape 113"/>
          <p:cNvCxnSpPr/>
          <p:nvPr/>
        </p:nvCxnSpPr>
        <p:spPr>
          <a:xfrm flipH="1">
            <a:off x="2994050" y="4320100"/>
            <a:ext cx="1903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2395300" y="34539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395300" y="3447975"/>
            <a:ext cx="470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294050" y="2764700"/>
            <a:ext cx="5559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solidFill>
                  <a:srgbClr val="695D46"/>
                </a:solidFill>
              </a:rPr>
              <a:t>課題5:初期値を1とし、1,3,5,7,9までが表示される処理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555700" y="908950"/>
            <a:ext cx="1796400" cy="38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123" name="Shape 123"/>
          <p:cNvCxnSpPr>
            <a:stCxn id="122" idx="4"/>
            <a:endCxn id="124" idx="0"/>
          </p:cNvCxnSpPr>
          <p:nvPr/>
        </p:nvCxnSpPr>
        <p:spPr>
          <a:xfrm>
            <a:off x="3453900" y="1293850"/>
            <a:ext cx="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/>
          <p:nvPr/>
        </p:nvSpPr>
        <p:spPr>
          <a:xfrm>
            <a:off x="2646600" y="1668250"/>
            <a:ext cx="16146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初期値を１</a:t>
            </a:r>
          </a:p>
        </p:txBody>
      </p:sp>
      <p:sp>
        <p:nvSpPr>
          <p:cNvPr id="126" name="Shape 126"/>
          <p:cNvSpPr/>
          <p:nvPr/>
        </p:nvSpPr>
        <p:spPr>
          <a:xfrm>
            <a:off x="2646600" y="2395325"/>
            <a:ext cx="1614600" cy="3744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９以下の場合</a:t>
            </a:r>
          </a:p>
        </p:txBody>
      </p:sp>
      <p:sp>
        <p:nvSpPr>
          <p:cNvPr id="127" name="Shape 127"/>
          <p:cNvSpPr/>
          <p:nvPr/>
        </p:nvSpPr>
        <p:spPr>
          <a:xfrm>
            <a:off x="2761500" y="3026400"/>
            <a:ext cx="13848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今の値表示</a:t>
            </a:r>
          </a:p>
        </p:txBody>
      </p:sp>
      <p:sp>
        <p:nvSpPr>
          <p:cNvPr id="128" name="Shape 128"/>
          <p:cNvSpPr/>
          <p:nvPr/>
        </p:nvSpPr>
        <p:spPr>
          <a:xfrm>
            <a:off x="2802900" y="3657475"/>
            <a:ext cx="1302000" cy="2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今の値＋２</a:t>
            </a:r>
          </a:p>
        </p:txBody>
      </p:sp>
      <p:sp>
        <p:nvSpPr>
          <p:cNvPr id="129" name="Shape 129"/>
          <p:cNvSpPr/>
          <p:nvPr/>
        </p:nvSpPr>
        <p:spPr>
          <a:xfrm>
            <a:off x="2646600" y="4288675"/>
            <a:ext cx="1614600" cy="21322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>
            <a:endCxn id="126" idx="0"/>
          </p:cNvCxnSpPr>
          <p:nvPr/>
        </p:nvCxnSpPr>
        <p:spPr>
          <a:xfrm>
            <a:off x="3453900" y="21385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26" idx="2"/>
            <a:endCxn id="127" idx="0"/>
          </p:cNvCxnSpPr>
          <p:nvPr/>
        </p:nvCxnSpPr>
        <p:spPr>
          <a:xfrm>
            <a:off x="3453900" y="27697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7" idx="2"/>
            <a:endCxn id="128" idx="0"/>
          </p:cNvCxnSpPr>
          <p:nvPr/>
        </p:nvCxnSpPr>
        <p:spPr>
          <a:xfrm>
            <a:off x="3453900" y="3400800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28" idx="2"/>
            <a:endCxn id="129" idx="0"/>
          </p:cNvCxnSpPr>
          <p:nvPr/>
        </p:nvCxnSpPr>
        <p:spPr>
          <a:xfrm>
            <a:off x="3453900" y="3956875"/>
            <a:ext cx="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/>
          <p:nvPr/>
        </p:nvSpPr>
        <p:spPr>
          <a:xfrm>
            <a:off x="2802900" y="4663075"/>
            <a:ext cx="1302000" cy="33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35" name="Shape 135"/>
          <p:cNvCxnSpPr>
            <a:stCxn id="129" idx="2"/>
            <a:endCxn id="134" idx="0"/>
          </p:cNvCxnSpPr>
          <p:nvPr/>
        </p:nvCxnSpPr>
        <p:spPr>
          <a:xfrm>
            <a:off x="3453900" y="4501900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9224" y="70750"/>
            <a:ext cx="3088800" cy="5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ja" sz="1100">
                <a:solidFill>
                  <a:srgbClr val="695D46"/>
                </a:solidFill>
              </a:rPr>
              <a:t>課題6:「Hello World!」と3回表示させる処理</a:t>
            </a:r>
          </a:p>
        </p:txBody>
      </p:sp>
      <p:sp>
        <p:nvSpPr>
          <p:cNvPr id="141" name="Shape 141"/>
          <p:cNvSpPr/>
          <p:nvPr/>
        </p:nvSpPr>
        <p:spPr>
          <a:xfrm>
            <a:off x="3615425" y="70750"/>
            <a:ext cx="1807200" cy="3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42" name="Shape 142"/>
          <p:cNvSpPr/>
          <p:nvPr/>
        </p:nvSpPr>
        <p:spPr>
          <a:xfrm>
            <a:off x="3784325" y="854621"/>
            <a:ext cx="14544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X&gt;3</a:t>
            </a:r>
          </a:p>
        </p:txBody>
      </p:sp>
      <p:sp>
        <p:nvSpPr>
          <p:cNvPr id="143" name="Shape 143"/>
          <p:cNvSpPr/>
          <p:nvPr/>
        </p:nvSpPr>
        <p:spPr>
          <a:xfrm>
            <a:off x="3746975" y="2912437"/>
            <a:ext cx="1529100" cy="4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Xに１をプラス</a:t>
            </a:r>
          </a:p>
        </p:txBody>
      </p:sp>
      <p:sp>
        <p:nvSpPr>
          <p:cNvPr id="144" name="Shape 144"/>
          <p:cNvSpPr/>
          <p:nvPr/>
        </p:nvSpPr>
        <p:spPr>
          <a:xfrm>
            <a:off x="3375750" y="3690876"/>
            <a:ext cx="2271600" cy="3957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Xの値が３以上</a:t>
            </a:r>
          </a:p>
        </p:txBody>
      </p:sp>
      <p:sp>
        <p:nvSpPr>
          <p:cNvPr id="145" name="Shape 145"/>
          <p:cNvSpPr/>
          <p:nvPr/>
        </p:nvSpPr>
        <p:spPr>
          <a:xfrm>
            <a:off x="3370625" y="1483079"/>
            <a:ext cx="2271600" cy="345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579575" y="4405100"/>
            <a:ext cx="1871400" cy="459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47" name="Shape 147"/>
          <p:cNvCxnSpPr>
            <a:stCxn id="141" idx="4"/>
            <a:endCxn id="142" idx="0"/>
          </p:cNvCxnSpPr>
          <p:nvPr/>
        </p:nvCxnSpPr>
        <p:spPr>
          <a:xfrm flipH="1">
            <a:off x="4511525" y="466450"/>
            <a:ext cx="7500" cy="3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9" idx="2"/>
            <a:endCxn id="143" idx="0"/>
          </p:cNvCxnSpPr>
          <p:nvPr/>
        </p:nvCxnSpPr>
        <p:spPr>
          <a:xfrm>
            <a:off x="4501175" y="2593925"/>
            <a:ext cx="105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3" idx="2"/>
            <a:endCxn id="144" idx="0"/>
          </p:cNvCxnSpPr>
          <p:nvPr/>
        </p:nvCxnSpPr>
        <p:spPr>
          <a:xfrm>
            <a:off x="4511525" y="3372337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4" idx="2"/>
            <a:endCxn id="146" idx="0"/>
          </p:cNvCxnSpPr>
          <p:nvPr/>
        </p:nvCxnSpPr>
        <p:spPr>
          <a:xfrm>
            <a:off x="4511550" y="4086576"/>
            <a:ext cx="36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3365375" y="2134025"/>
            <a:ext cx="2271600" cy="4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Xの値表示</a:t>
            </a:r>
          </a:p>
        </p:txBody>
      </p:sp>
      <p:cxnSp>
        <p:nvCxnSpPr>
          <p:cNvPr id="152" name="Shape 152"/>
          <p:cNvCxnSpPr>
            <a:stCxn id="145" idx="2"/>
            <a:endCxn id="149" idx="0"/>
          </p:cNvCxnSpPr>
          <p:nvPr/>
        </p:nvCxnSpPr>
        <p:spPr>
          <a:xfrm flipH="1">
            <a:off x="4501325" y="1828379"/>
            <a:ext cx="51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42" idx="2"/>
            <a:endCxn id="145" idx="0"/>
          </p:cNvCxnSpPr>
          <p:nvPr/>
        </p:nvCxnSpPr>
        <p:spPr>
          <a:xfrm flipH="1">
            <a:off x="4506425" y="1177421"/>
            <a:ext cx="51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3987000" cy="11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solidFill>
                  <a:srgbClr val="695D46"/>
                </a:solidFill>
              </a:rPr>
              <a:t>課題7:パスワードの入力が正解になるまで入力を求め続ける処理。成功すると「ログインしました」と表示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047250" y="237125"/>
            <a:ext cx="1775100" cy="43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60" name="Shape 160"/>
          <p:cNvSpPr/>
          <p:nvPr/>
        </p:nvSpPr>
        <p:spPr>
          <a:xfrm>
            <a:off x="5047250" y="4599100"/>
            <a:ext cx="1936200" cy="48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61" name="Shape 161"/>
          <p:cNvCxnSpPr>
            <a:stCxn id="159" idx="4"/>
            <a:endCxn id="162" idx="0"/>
          </p:cNvCxnSpPr>
          <p:nvPr/>
        </p:nvCxnSpPr>
        <p:spPr>
          <a:xfrm>
            <a:off x="5934800" y="673625"/>
            <a:ext cx="48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/>
          <p:nvPr/>
        </p:nvSpPr>
        <p:spPr>
          <a:xfrm>
            <a:off x="5093989" y="898300"/>
            <a:ext cx="1690925" cy="588025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パスワードを入力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5946337" y="2357450"/>
            <a:ext cx="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5271650" y="1849250"/>
            <a:ext cx="1363500" cy="5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パスワード認証</a:t>
            </a:r>
          </a:p>
        </p:txBody>
      </p:sp>
      <p:cxnSp>
        <p:nvCxnSpPr>
          <p:cNvPr id="165" name="Shape 165"/>
          <p:cNvCxnSpPr>
            <a:stCxn id="162" idx="2"/>
            <a:endCxn id="164" idx="0"/>
          </p:cNvCxnSpPr>
          <p:nvPr/>
        </p:nvCxnSpPr>
        <p:spPr>
          <a:xfrm>
            <a:off x="5939451" y="1486325"/>
            <a:ext cx="13800" cy="3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/>
          <p:nvPr/>
        </p:nvSpPr>
        <p:spPr>
          <a:xfrm>
            <a:off x="4864875" y="2777037"/>
            <a:ext cx="2177050" cy="7135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パスワード変更</a:t>
            </a:r>
          </a:p>
        </p:txBody>
      </p:sp>
      <p:sp>
        <p:nvSpPr>
          <p:cNvPr id="167" name="Shape 167"/>
          <p:cNvSpPr/>
          <p:nvPr/>
        </p:nvSpPr>
        <p:spPr>
          <a:xfrm>
            <a:off x="5190650" y="3784787"/>
            <a:ext cx="1488300" cy="3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パスワード不正</a:t>
            </a:r>
          </a:p>
        </p:txBody>
      </p:sp>
      <p:cxnSp>
        <p:nvCxnSpPr>
          <p:cNvPr id="168" name="Shape 168"/>
          <p:cNvCxnSpPr/>
          <p:nvPr/>
        </p:nvCxnSpPr>
        <p:spPr>
          <a:xfrm flipH="1" rot="10800000">
            <a:off x="4667250" y="2103125"/>
            <a:ext cx="6045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/>
          <p:nvPr/>
        </p:nvSpPr>
        <p:spPr>
          <a:xfrm>
            <a:off x="4667250" y="2158587"/>
            <a:ext cx="1345425" cy="2131225"/>
          </a:xfrm>
          <a:custGeom>
            <a:pathLst>
              <a:path extrusionOk="0" h="85249" w="53817">
                <a:moveTo>
                  <a:pt x="0" y="0"/>
                </a:moveTo>
                <a:lnTo>
                  <a:pt x="1429" y="85249"/>
                </a:lnTo>
                <a:lnTo>
                  <a:pt x="53340" y="85249"/>
                </a:lnTo>
                <a:lnTo>
                  <a:pt x="53817" y="781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70" name="Shape 170"/>
          <p:cNvCxnSpPr/>
          <p:nvPr/>
        </p:nvCxnSpPr>
        <p:spPr>
          <a:xfrm flipH="1">
            <a:off x="5950987" y="3490587"/>
            <a:ext cx="48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/>
          <p:nvPr/>
        </p:nvSpPr>
        <p:spPr>
          <a:xfrm>
            <a:off x="6012675" y="3122725"/>
            <a:ext cx="1524000" cy="1476375"/>
          </a:xfrm>
          <a:custGeom>
            <a:pathLst>
              <a:path extrusionOk="0" h="59055" w="60960">
                <a:moveTo>
                  <a:pt x="38576" y="1428"/>
                </a:moveTo>
                <a:lnTo>
                  <a:pt x="60483" y="0"/>
                </a:lnTo>
                <a:lnTo>
                  <a:pt x="60960" y="51435"/>
                </a:lnTo>
                <a:lnTo>
                  <a:pt x="0" y="50482"/>
                </a:lnTo>
                <a:lnTo>
                  <a:pt x="476" y="5905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2" name="Shape 172"/>
          <p:cNvSpPr txBox="1"/>
          <p:nvPr/>
        </p:nvSpPr>
        <p:spPr>
          <a:xfrm>
            <a:off x="6822350" y="2694725"/>
            <a:ext cx="82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271650" y="3370275"/>
            <a:ext cx="42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7150" y="178800"/>
            <a:ext cx="2896200" cy="114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ja" sz="1200">
                <a:solidFill>
                  <a:srgbClr val="695D46"/>
                </a:solidFill>
              </a:rPr>
              <a:t>課題8:入力された数字が1以上なら「入力された数字は1以上です」と表示0なら「入力された数字は0です」と表示0未満なら「入力された数字は0未満です」と表示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980550" y="155975"/>
            <a:ext cx="1678800" cy="41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180" name="Shape 180"/>
          <p:cNvSpPr/>
          <p:nvPr/>
        </p:nvSpPr>
        <p:spPr>
          <a:xfrm>
            <a:off x="5105575" y="765112"/>
            <a:ext cx="1428750" cy="4643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数字入力</a:t>
            </a:r>
          </a:p>
        </p:txBody>
      </p:sp>
      <p:sp>
        <p:nvSpPr>
          <p:cNvPr id="181" name="Shape 181"/>
          <p:cNvSpPr/>
          <p:nvPr/>
        </p:nvSpPr>
        <p:spPr>
          <a:xfrm>
            <a:off x="4980550" y="1587225"/>
            <a:ext cx="1678800" cy="464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X&gt;1</a:t>
            </a:r>
          </a:p>
        </p:txBody>
      </p:sp>
      <p:sp>
        <p:nvSpPr>
          <p:cNvPr id="182" name="Shape 182"/>
          <p:cNvSpPr/>
          <p:nvPr/>
        </p:nvSpPr>
        <p:spPr>
          <a:xfrm>
            <a:off x="4842090" y="2360900"/>
            <a:ext cx="1955699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入力された数字は１以上です</a:t>
            </a:r>
          </a:p>
        </p:txBody>
      </p:sp>
      <p:sp>
        <p:nvSpPr>
          <p:cNvPr id="183" name="Shape 183"/>
          <p:cNvSpPr/>
          <p:nvPr/>
        </p:nvSpPr>
        <p:spPr>
          <a:xfrm>
            <a:off x="4893275" y="3257308"/>
            <a:ext cx="1857300" cy="416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x&lt;0</a:t>
            </a:r>
          </a:p>
        </p:txBody>
      </p:sp>
      <p:sp>
        <p:nvSpPr>
          <p:cNvPr id="184" name="Shape 184"/>
          <p:cNvSpPr/>
          <p:nvPr/>
        </p:nvSpPr>
        <p:spPr>
          <a:xfrm>
            <a:off x="5060187" y="4570375"/>
            <a:ext cx="1519500" cy="41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85" name="Shape 185"/>
          <p:cNvCxnSpPr>
            <a:stCxn id="179" idx="4"/>
            <a:endCxn id="180" idx="0"/>
          </p:cNvCxnSpPr>
          <p:nvPr/>
        </p:nvCxnSpPr>
        <p:spPr>
          <a:xfrm>
            <a:off x="5819950" y="572675"/>
            <a:ext cx="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80" idx="2"/>
            <a:endCxn id="181" idx="0"/>
          </p:cNvCxnSpPr>
          <p:nvPr/>
        </p:nvCxnSpPr>
        <p:spPr>
          <a:xfrm>
            <a:off x="5819950" y="1229462"/>
            <a:ext cx="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>
            <a:stCxn id="182" idx="2"/>
            <a:endCxn id="183" idx="0"/>
          </p:cNvCxnSpPr>
          <p:nvPr/>
        </p:nvCxnSpPr>
        <p:spPr>
          <a:xfrm>
            <a:off x="5819940" y="2825300"/>
            <a:ext cx="21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/>
          <p:nvPr/>
        </p:nvSpPr>
        <p:spPr>
          <a:xfrm>
            <a:off x="6659350" y="1834751"/>
            <a:ext cx="997064" cy="990547"/>
          </a:xfrm>
          <a:custGeom>
            <a:pathLst>
              <a:path extrusionOk="0" h="33363" w="47907">
                <a:moveTo>
                  <a:pt x="0" y="428"/>
                </a:moveTo>
                <a:lnTo>
                  <a:pt x="44913" y="0"/>
                </a:lnTo>
                <a:lnTo>
                  <a:pt x="47907" y="3336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89" name="Shape 189"/>
          <p:cNvSpPr/>
          <p:nvPr/>
        </p:nvSpPr>
        <p:spPr>
          <a:xfrm>
            <a:off x="6963000" y="2825300"/>
            <a:ext cx="15195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入力された数図は1未満</a:t>
            </a:r>
          </a:p>
        </p:txBody>
      </p:sp>
      <p:cxnSp>
        <p:nvCxnSpPr>
          <p:cNvPr id="190" name="Shape 190"/>
          <p:cNvCxnSpPr>
            <a:stCxn id="189" idx="1"/>
          </p:cNvCxnSpPr>
          <p:nvPr/>
        </p:nvCxnSpPr>
        <p:spPr>
          <a:xfrm rot="10800000">
            <a:off x="5820000" y="3090350"/>
            <a:ext cx="11430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6473350" y="1475525"/>
            <a:ext cx="8127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970700" y="1917575"/>
            <a:ext cx="467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970687" y="3490525"/>
            <a:ext cx="4674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94" name="Shape 194"/>
          <p:cNvSpPr/>
          <p:nvPr/>
        </p:nvSpPr>
        <p:spPr>
          <a:xfrm>
            <a:off x="4757225" y="3802550"/>
            <a:ext cx="2129400" cy="3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入力された数字は0未満</a:t>
            </a:r>
          </a:p>
        </p:txBody>
      </p:sp>
      <p:cxnSp>
        <p:nvCxnSpPr>
          <p:cNvPr id="195" name="Shape 195"/>
          <p:cNvCxnSpPr>
            <a:stCxn id="183" idx="2"/>
            <a:endCxn id="194" idx="0"/>
          </p:cNvCxnSpPr>
          <p:nvPr/>
        </p:nvCxnSpPr>
        <p:spPr>
          <a:xfrm>
            <a:off x="5821925" y="3674008"/>
            <a:ext cx="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5819825" y="4106000"/>
            <a:ext cx="21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81" idx="2"/>
            <a:endCxn id="182" idx="0"/>
          </p:cNvCxnSpPr>
          <p:nvPr/>
        </p:nvCxnSpPr>
        <p:spPr>
          <a:xfrm>
            <a:off x="5819950" y="2051625"/>
            <a:ext cx="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3622725" y="3490524"/>
            <a:ext cx="1270549" cy="464331"/>
          </a:xfrm>
          <a:custGeom>
            <a:pathLst>
              <a:path extrusionOk="0" h="18393" w="53039">
                <a:moveTo>
                  <a:pt x="53039" y="0"/>
                </a:moveTo>
                <a:lnTo>
                  <a:pt x="0" y="1283"/>
                </a:lnTo>
                <a:lnTo>
                  <a:pt x="855" y="1839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9" name="Shape 199"/>
          <p:cNvSpPr/>
          <p:nvPr/>
        </p:nvSpPr>
        <p:spPr>
          <a:xfrm>
            <a:off x="3026225" y="3954850"/>
            <a:ext cx="1519500" cy="683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入力された数字は０以上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4563125" y="4269425"/>
            <a:ext cx="12393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4587450" y="3111775"/>
            <a:ext cx="4674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5750" y="113525"/>
            <a:ext cx="4382700" cy="9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ja" sz="1100">
                <a:solidFill>
                  <a:srgbClr val="695D46"/>
                </a:solidFill>
              </a:rPr>
              <a:t>課題9:「top」と入力されたら20回「記事No.xを表示」と表示。xは1から1ずつ増えていく。そうでないなら「Log:このページはTOPページではありません」を表示。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785237" y="160400"/>
            <a:ext cx="2224200" cy="28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08" name="Shape 208"/>
          <p:cNvSpPr/>
          <p:nvPr/>
        </p:nvSpPr>
        <p:spPr>
          <a:xfrm>
            <a:off x="5031250" y="1112250"/>
            <a:ext cx="1732200" cy="491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入力あり</a:t>
            </a:r>
          </a:p>
        </p:txBody>
      </p:sp>
      <p:sp>
        <p:nvSpPr>
          <p:cNvPr id="209" name="Shape 209"/>
          <p:cNvSpPr/>
          <p:nvPr/>
        </p:nvSpPr>
        <p:spPr>
          <a:xfrm>
            <a:off x="5095387" y="665287"/>
            <a:ext cx="1603925" cy="28860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top</a:t>
            </a:r>
          </a:p>
        </p:txBody>
      </p:sp>
      <p:sp>
        <p:nvSpPr>
          <p:cNvPr id="210" name="Shape 210"/>
          <p:cNvSpPr/>
          <p:nvPr/>
        </p:nvSpPr>
        <p:spPr>
          <a:xfrm>
            <a:off x="5031250" y="1838912"/>
            <a:ext cx="1732200" cy="240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031250" y="2523625"/>
            <a:ext cx="17322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記事NO.xを表示</a:t>
            </a:r>
          </a:p>
        </p:txBody>
      </p:sp>
      <p:sp>
        <p:nvSpPr>
          <p:cNvPr id="212" name="Shape 212"/>
          <p:cNvSpPr/>
          <p:nvPr/>
        </p:nvSpPr>
        <p:spPr>
          <a:xfrm>
            <a:off x="5031250" y="3031600"/>
            <a:ext cx="1732200" cy="2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X＋１</a:t>
            </a:r>
          </a:p>
        </p:txBody>
      </p:sp>
      <p:sp>
        <p:nvSpPr>
          <p:cNvPr id="213" name="Shape 213"/>
          <p:cNvSpPr/>
          <p:nvPr/>
        </p:nvSpPr>
        <p:spPr>
          <a:xfrm>
            <a:off x="4860125" y="3731725"/>
            <a:ext cx="2074450" cy="3521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２０回以上繰り返し</a:t>
            </a:r>
          </a:p>
        </p:txBody>
      </p:sp>
      <p:sp>
        <p:nvSpPr>
          <p:cNvPr id="214" name="Shape 214"/>
          <p:cNvSpPr/>
          <p:nvPr/>
        </p:nvSpPr>
        <p:spPr>
          <a:xfrm>
            <a:off x="4785250" y="4469875"/>
            <a:ext cx="2224200" cy="28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215" name="Shape 215"/>
          <p:cNvCxnSpPr>
            <a:stCxn id="207" idx="4"/>
            <a:endCxn id="209" idx="0"/>
          </p:cNvCxnSpPr>
          <p:nvPr/>
        </p:nvCxnSpPr>
        <p:spPr>
          <a:xfrm>
            <a:off x="5897337" y="449000"/>
            <a:ext cx="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>
            <a:off x="5891950" y="924912"/>
            <a:ext cx="108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08" idx="2"/>
            <a:endCxn id="210" idx="0"/>
          </p:cNvCxnSpPr>
          <p:nvPr/>
        </p:nvCxnSpPr>
        <p:spPr>
          <a:xfrm>
            <a:off x="5897350" y="1604150"/>
            <a:ext cx="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stCxn id="210" idx="2"/>
            <a:endCxn id="211" idx="0"/>
          </p:cNvCxnSpPr>
          <p:nvPr/>
        </p:nvCxnSpPr>
        <p:spPr>
          <a:xfrm>
            <a:off x="5897350" y="2079812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>
            <a:endCxn id="212" idx="0"/>
          </p:cNvCxnSpPr>
          <p:nvPr/>
        </p:nvCxnSpPr>
        <p:spPr>
          <a:xfrm>
            <a:off x="5897350" y="276370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212" idx="2"/>
            <a:endCxn id="213" idx="0"/>
          </p:cNvCxnSpPr>
          <p:nvPr/>
        </p:nvCxnSpPr>
        <p:spPr>
          <a:xfrm>
            <a:off x="5897350" y="3320200"/>
            <a:ext cx="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13" idx="2"/>
            <a:endCxn id="214" idx="0"/>
          </p:cNvCxnSpPr>
          <p:nvPr/>
        </p:nvCxnSpPr>
        <p:spPr>
          <a:xfrm>
            <a:off x="5897350" y="4083825"/>
            <a:ext cx="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4448450" y="612875"/>
            <a:ext cx="582821" cy="734494"/>
          </a:xfrm>
          <a:custGeom>
            <a:pathLst>
              <a:path extrusionOk="0" h="29086" w="21386">
                <a:moveTo>
                  <a:pt x="21386" y="29086"/>
                </a:moveTo>
                <a:lnTo>
                  <a:pt x="0" y="2865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23" name="Shape 223"/>
          <p:cNvCxnSpPr>
            <a:stCxn id="206" idx="3"/>
          </p:cNvCxnSpPr>
          <p:nvPr/>
        </p:nvCxnSpPr>
        <p:spPr>
          <a:xfrm>
            <a:off x="4448450" y="612875"/>
            <a:ext cx="13848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4785250" y="974275"/>
            <a:ext cx="4704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6052525" y="1486375"/>
            <a:ext cx="6468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