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66-65D0-44B8-A358-CDE1CE1099DA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500-F315-4192-9C1B-FABCA32A1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58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66-65D0-44B8-A358-CDE1CE1099DA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500-F315-4192-9C1B-FABCA32A1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2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66-65D0-44B8-A358-CDE1CE1099DA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500-F315-4192-9C1B-FABCA32A1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88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66-65D0-44B8-A358-CDE1CE1099DA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500-F315-4192-9C1B-FABCA32A1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2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66-65D0-44B8-A358-CDE1CE1099DA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500-F315-4192-9C1B-FABCA32A1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76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66-65D0-44B8-A358-CDE1CE1099DA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500-F315-4192-9C1B-FABCA32A1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35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66-65D0-44B8-A358-CDE1CE1099DA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500-F315-4192-9C1B-FABCA32A1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0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66-65D0-44B8-A358-CDE1CE1099DA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500-F315-4192-9C1B-FABCA32A1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11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66-65D0-44B8-A358-CDE1CE1099DA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500-F315-4192-9C1B-FABCA32A1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9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66-65D0-44B8-A358-CDE1CE1099DA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500-F315-4192-9C1B-FABCA32A1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04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466-65D0-44B8-A358-CDE1CE1099DA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9E500-F315-4192-9C1B-FABCA32A1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45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79466-65D0-44B8-A358-CDE1CE1099DA}" type="datetimeFigureOut">
              <a:rPr lang="pt-BR" smtClean="0"/>
              <a:t>03/11/2024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9E500-F315-4192-9C1B-FABCA32A1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2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116632"/>
            <a:ext cx="770485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b="1" dirty="0" err="1" smtClean="0"/>
              <a:t>Responsividade</a:t>
            </a:r>
            <a:r>
              <a:rPr lang="pt-BR" sz="3600" b="1" dirty="0" smtClean="0"/>
              <a:t> em programação</a:t>
            </a:r>
          </a:p>
          <a:p>
            <a:pPr algn="ctr">
              <a:lnSpc>
                <a:spcPct val="150000"/>
              </a:lnSpc>
            </a:pPr>
            <a:endParaRPr lang="pt-BR" sz="2400" dirty="0"/>
          </a:p>
          <a:p>
            <a:pPr algn="ctr">
              <a:lnSpc>
                <a:spcPct val="150000"/>
              </a:lnSpc>
            </a:pPr>
            <a:r>
              <a:rPr lang="pt-BR" sz="2400" dirty="0" smtClean="0"/>
              <a:t>É a capacidade de construir um layout que se adapte a diferentes tamanhos tela.</a:t>
            </a:r>
            <a:endParaRPr lang="pt-BR" sz="2400" dirty="0"/>
          </a:p>
          <a:p>
            <a:pPr algn="ctr">
              <a:lnSpc>
                <a:spcPct val="150000"/>
              </a:lnSpc>
            </a:pPr>
            <a:endParaRPr lang="pt-BR" sz="2400" dirty="0" smtClean="0"/>
          </a:p>
          <a:p>
            <a:pPr algn="ctr">
              <a:lnSpc>
                <a:spcPct val="150000"/>
              </a:lnSpc>
            </a:pPr>
            <a:r>
              <a:rPr lang="pt-BR" sz="2400" dirty="0" smtClean="0"/>
              <a:t>Não é somente diminuir ou aumentar a tela no dispositivo usado, mas antes fazer com que o layout se adapte ao dispositivo usado, porque em cada dispositivo temos uma interação diferente, por exemplo usuários de celulares usam </a:t>
            </a:r>
            <a:r>
              <a:rPr lang="pt-BR" sz="2400" dirty="0" smtClean="0"/>
              <a:t>aplicativos </a:t>
            </a:r>
            <a:r>
              <a:rPr lang="pt-BR" sz="2400" dirty="0" smtClean="0"/>
              <a:t>de forma diferente dos usuários de </a:t>
            </a:r>
            <a:r>
              <a:rPr lang="pt-BR" sz="2400" dirty="0" err="1" smtClean="0"/>
              <a:t>tablets</a:t>
            </a:r>
            <a:r>
              <a:rPr lang="pt-BR" sz="2400" dirty="0" smtClean="0"/>
              <a:t> e </a:t>
            </a:r>
            <a:r>
              <a:rPr lang="pt-BR" sz="2400" dirty="0" smtClean="0"/>
              <a:t>computadores.</a:t>
            </a:r>
          </a:p>
        </p:txBody>
      </p:sp>
    </p:spTree>
    <p:extLst>
      <p:ext uri="{BB962C8B-B14F-4D97-AF65-F5344CB8AC3E}">
        <p14:creationId xmlns:p14="http://schemas.microsoft.com/office/powerpoint/2010/main" val="117933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9552" y="260648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A </a:t>
            </a:r>
            <a:r>
              <a:rPr lang="pt-BR" sz="2400" dirty="0" err="1"/>
              <a:t>R</a:t>
            </a:r>
            <a:r>
              <a:rPr lang="pt-BR" sz="2400" dirty="0" err="1" smtClean="0"/>
              <a:t>enderização</a:t>
            </a:r>
            <a:r>
              <a:rPr lang="pt-BR" sz="2400" dirty="0" smtClean="0"/>
              <a:t> (carregamento e formatação completa) de telas em navegadores web se dá da Esquerda para a Direita e de Cima para Baixo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208912" cy="391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60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15995"/>
            <a:ext cx="489654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Iniciando o código INDEX.HTML</a:t>
            </a:r>
          </a:p>
        </p:txBody>
      </p:sp>
      <p:sp>
        <p:nvSpPr>
          <p:cNvPr id="2" name="Retângulo 1"/>
          <p:cNvSpPr/>
          <p:nvPr/>
        </p:nvSpPr>
        <p:spPr>
          <a:xfrm>
            <a:off x="179512" y="692696"/>
            <a:ext cx="4824536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en</a:t>
            </a:r>
            <a:r>
              <a:rPr lang="pt-BR" dirty="0"/>
              <a:t>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   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   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</a:t>
            </a:r>
            <a:r>
              <a:rPr lang="pt-BR" dirty="0" err="1"/>
              <a:t>device-width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    &lt;</a:t>
            </a:r>
            <a:r>
              <a:rPr lang="pt-BR" dirty="0" err="1"/>
              <a:t>title</a:t>
            </a:r>
            <a:r>
              <a:rPr lang="pt-BR" dirty="0"/>
              <a:t>&gt;</a:t>
            </a:r>
            <a:r>
              <a:rPr lang="pt-BR" dirty="0" err="1"/>
              <a:t>Responsividade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    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="styles.css"&gt;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    &lt;header&gt;</a:t>
            </a:r>
          </a:p>
          <a:p>
            <a:r>
              <a:rPr lang="pt-BR" dirty="0"/>
              <a:t>        &lt;h1&gt;Banner&lt;/h1&gt;</a:t>
            </a:r>
          </a:p>
          <a:p>
            <a:r>
              <a:rPr lang="pt-BR" dirty="0"/>
              <a:t>    &lt;/header&gt;</a:t>
            </a:r>
          </a:p>
          <a:p>
            <a:r>
              <a:rPr lang="pt-BR" dirty="0"/>
              <a:t>    &lt;</a:t>
            </a:r>
            <a:r>
              <a:rPr lang="pt-BR" dirty="0" err="1"/>
              <a:t>nav</a:t>
            </a:r>
            <a:r>
              <a:rPr lang="pt-BR" dirty="0"/>
              <a:t>&gt;</a:t>
            </a:r>
          </a:p>
          <a:p>
            <a:r>
              <a:rPr lang="pt-BR" dirty="0"/>
              <a:t>        &lt;a </a:t>
            </a:r>
            <a:r>
              <a:rPr lang="pt-BR" dirty="0" err="1"/>
              <a:t>href</a:t>
            </a:r>
            <a:r>
              <a:rPr lang="pt-BR" dirty="0"/>
              <a:t>="#"&gt;Home&lt;/a&gt;</a:t>
            </a:r>
          </a:p>
          <a:p>
            <a:r>
              <a:rPr lang="pt-BR" dirty="0"/>
              <a:t>        &lt;a </a:t>
            </a:r>
            <a:r>
              <a:rPr lang="pt-BR" dirty="0" err="1"/>
              <a:t>href</a:t>
            </a:r>
            <a:r>
              <a:rPr lang="pt-BR" dirty="0"/>
              <a:t>="#"&gt;HTML&lt;/a&gt;</a:t>
            </a:r>
          </a:p>
          <a:p>
            <a:r>
              <a:rPr lang="pt-BR" dirty="0"/>
              <a:t>        &lt;a </a:t>
            </a:r>
            <a:r>
              <a:rPr lang="pt-BR" dirty="0" err="1"/>
              <a:t>href</a:t>
            </a:r>
            <a:r>
              <a:rPr lang="pt-BR" dirty="0"/>
              <a:t>="#"&gt;CSS&lt;/a&gt;</a:t>
            </a:r>
          </a:p>
          <a:p>
            <a:r>
              <a:rPr lang="pt-BR" dirty="0"/>
              <a:t>        &lt;a </a:t>
            </a:r>
            <a:r>
              <a:rPr lang="pt-BR" dirty="0" err="1"/>
              <a:t>href</a:t>
            </a:r>
            <a:r>
              <a:rPr lang="pt-BR" dirty="0"/>
              <a:t>="#"&gt;</a:t>
            </a:r>
            <a:r>
              <a:rPr lang="pt-BR" dirty="0" err="1"/>
              <a:t>Responsividade</a:t>
            </a:r>
            <a:r>
              <a:rPr lang="pt-BR" dirty="0"/>
              <a:t>&lt;/a&gt;</a:t>
            </a:r>
          </a:p>
          <a:p>
            <a:r>
              <a:rPr lang="pt-BR" dirty="0"/>
              <a:t>    &lt;/</a:t>
            </a:r>
            <a:r>
              <a:rPr lang="pt-BR" dirty="0" err="1"/>
              <a:t>nav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    &lt;</a:t>
            </a:r>
            <a:r>
              <a:rPr lang="pt-BR" dirty="0" err="1" smtClean="0"/>
              <a:t>section</a:t>
            </a:r>
            <a:r>
              <a:rPr lang="pt-BR" dirty="0" smtClean="0"/>
              <a:t> id="</a:t>
            </a:r>
            <a:r>
              <a:rPr lang="pt-BR" dirty="0" err="1" smtClean="0"/>
              <a:t>conteudo</a:t>
            </a:r>
            <a:r>
              <a:rPr lang="pt-BR" dirty="0" smtClean="0"/>
              <a:t>"&gt;</a:t>
            </a:r>
          </a:p>
        </p:txBody>
      </p:sp>
      <p:sp>
        <p:nvSpPr>
          <p:cNvPr id="3" name="Retângulo 2"/>
          <p:cNvSpPr/>
          <p:nvPr/>
        </p:nvSpPr>
        <p:spPr>
          <a:xfrm>
            <a:off x="5400600" y="134044"/>
            <a:ext cx="3419872" cy="64633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        &lt;div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sessao</a:t>
            </a:r>
            <a:r>
              <a:rPr lang="pt-BR" dirty="0"/>
              <a:t>"&gt;</a:t>
            </a:r>
          </a:p>
          <a:p>
            <a:r>
              <a:rPr lang="pt-BR" dirty="0"/>
              <a:t>            &lt;h2&gt;1&lt;/h2&gt;</a:t>
            </a:r>
          </a:p>
          <a:p>
            <a:r>
              <a:rPr lang="pt-BR" dirty="0"/>
              <a:t>        &lt;/div&gt;</a:t>
            </a:r>
          </a:p>
          <a:p>
            <a:r>
              <a:rPr lang="pt-BR" dirty="0"/>
              <a:t>        &lt;div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sessao</a:t>
            </a:r>
            <a:r>
              <a:rPr lang="pt-BR" dirty="0"/>
              <a:t>"&gt;</a:t>
            </a:r>
          </a:p>
          <a:p>
            <a:r>
              <a:rPr lang="pt-BR" dirty="0"/>
              <a:t>            &lt;h2&gt;2&lt;/h2&gt;            </a:t>
            </a:r>
          </a:p>
          <a:p>
            <a:r>
              <a:rPr lang="pt-BR" dirty="0"/>
              <a:t>        &lt;/div&gt;</a:t>
            </a:r>
          </a:p>
          <a:p>
            <a:r>
              <a:rPr lang="pt-BR" dirty="0"/>
              <a:t>        &lt;div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sessao</a:t>
            </a:r>
            <a:r>
              <a:rPr lang="pt-BR" dirty="0"/>
              <a:t>"&gt;</a:t>
            </a:r>
          </a:p>
          <a:p>
            <a:r>
              <a:rPr lang="pt-BR" dirty="0"/>
              <a:t>            &lt;h2&gt;3&lt;/h2&gt;</a:t>
            </a:r>
          </a:p>
          <a:p>
            <a:r>
              <a:rPr lang="pt-BR" dirty="0"/>
              <a:t>        &lt;/div&gt;</a:t>
            </a:r>
          </a:p>
          <a:p>
            <a:r>
              <a:rPr lang="pt-BR" dirty="0"/>
              <a:t>        &lt;div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sessao</a:t>
            </a:r>
            <a:r>
              <a:rPr lang="pt-BR" dirty="0"/>
              <a:t>"&gt;</a:t>
            </a:r>
          </a:p>
          <a:p>
            <a:r>
              <a:rPr lang="pt-BR" dirty="0"/>
              <a:t>            &lt;h2&gt;4&lt;/h2&gt;</a:t>
            </a:r>
          </a:p>
          <a:p>
            <a:r>
              <a:rPr lang="pt-BR" dirty="0"/>
              <a:t>        &lt;/div&gt;</a:t>
            </a:r>
          </a:p>
          <a:p>
            <a:r>
              <a:rPr lang="pt-BR" dirty="0"/>
              <a:t>    &lt;/</a:t>
            </a:r>
            <a:r>
              <a:rPr lang="pt-BR" dirty="0" err="1"/>
              <a:t>section</a:t>
            </a:r>
            <a:r>
              <a:rPr lang="pt-BR" dirty="0"/>
              <a:t>&gt;</a:t>
            </a:r>
          </a:p>
          <a:p>
            <a:r>
              <a:rPr lang="pt-BR" dirty="0"/>
              <a:t>    &lt;</a:t>
            </a:r>
            <a:r>
              <a:rPr lang="pt-BR" dirty="0" err="1"/>
              <a:t>footer</a:t>
            </a:r>
            <a:r>
              <a:rPr lang="pt-BR" dirty="0"/>
              <a:t>&gt;</a:t>
            </a:r>
          </a:p>
          <a:p>
            <a:r>
              <a:rPr lang="pt-BR" dirty="0"/>
              <a:t>        &lt;div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rodape</a:t>
            </a:r>
            <a:r>
              <a:rPr lang="pt-BR" dirty="0"/>
              <a:t>"&gt;</a:t>
            </a:r>
          </a:p>
          <a:p>
            <a:r>
              <a:rPr lang="pt-BR" dirty="0"/>
              <a:t>            &lt;p&gt;rodapé 1&lt;/p&gt;</a:t>
            </a:r>
          </a:p>
          <a:p>
            <a:r>
              <a:rPr lang="pt-BR" dirty="0"/>
              <a:t>        &lt;/div&gt;</a:t>
            </a:r>
          </a:p>
          <a:p>
            <a:r>
              <a:rPr lang="pt-BR" dirty="0"/>
              <a:t>        &lt;div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rodape</a:t>
            </a:r>
            <a:r>
              <a:rPr lang="pt-BR" dirty="0"/>
              <a:t>"&gt;</a:t>
            </a:r>
          </a:p>
          <a:p>
            <a:r>
              <a:rPr lang="pt-BR" dirty="0"/>
              <a:t>            &lt;p&gt;rodapé 2&lt;/p&gt;            </a:t>
            </a:r>
          </a:p>
          <a:p>
            <a:r>
              <a:rPr lang="pt-BR" dirty="0"/>
              <a:t>        &lt;/div&gt;</a:t>
            </a:r>
          </a:p>
          <a:p>
            <a:r>
              <a:rPr lang="pt-BR" dirty="0"/>
              <a:t>    &lt;/</a:t>
            </a:r>
            <a:r>
              <a:rPr lang="pt-BR" dirty="0" err="1"/>
              <a:t>footer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4253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44624"/>
            <a:ext cx="4896544" cy="58907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Iniciando a formatação CSS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51520" y="809992"/>
            <a:ext cx="4158208" cy="59093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 smtClean="0"/>
              <a:t>body</a:t>
            </a:r>
            <a:r>
              <a:rPr lang="pt-BR" dirty="0" smtClean="0"/>
              <a:t>{</a:t>
            </a:r>
          </a:p>
          <a:p>
            <a:r>
              <a:rPr lang="pt-BR" dirty="0" smtClean="0"/>
              <a:t>    </a:t>
            </a:r>
            <a:r>
              <a:rPr lang="pt-BR" dirty="0" err="1" smtClean="0"/>
              <a:t>margin</a:t>
            </a:r>
            <a:r>
              <a:rPr lang="pt-BR" dirty="0" smtClean="0"/>
              <a:t>: 0px;</a:t>
            </a:r>
          </a:p>
          <a:p>
            <a:r>
              <a:rPr lang="pt-BR" dirty="0" smtClean="0"/>
              <a:t>    </a:t>
            </a:r>
            <a:r>
              <a:rPr lang="pt-BR" dirty="0" err="1" smtClean="0"/>
              <a:t>padding</a:t>
            </a:r>
            <a:r>
              <a:rPr lang="pt-BR" dirty="0" smtClean="0"/>
              <a:t>: 0px;</a:t>
            </a:r>
          </a:p>
          <a:p>
            <a:r>
              <a:rPr lang="pt-BR" dirty="0" smtClean="0"/>
              <a:t>    </a:t>
            </a:r>
            <a:r>
              <a:rPr lang="pt-BR" dirty="0" err="1" smtClean="0"/>
              <a:t>font-family</a:t>
            </a:r>
            <a:r>
              <a:rPr lang="pt-BR" dirty="0" smtClean="0"/>
              <a:t>: Arial, </a:t>
            </a:r>
            <a:r>
              <a:rPr lang="pt-BR" dirty="0" err="1" smtClean="0"/>
              <a:t>Helvetica</a:t>
            </a:r>
            <a:r>
              <a:rPr lang="pt-BR" dirty="0" smtClean="0"/>
              <a:t>, </a:t>
            </a:r>
            <a:r>
              <a:rPr lang="pt-BR" dirty="0" err="1" smtClean="0"/>
              <a:t>sans-serif</a:t>
            </a:r>
            <a:r>
              <a:rPr lang="pt-BR" dirty="0" smtClean="0"/>
              <a:t>;}</a:t>
            </a:r>
          </a:p>
          <a:p>
            <a:r>
              <a:rPr lang="pt-BR" dirty="0" smtClean="0"/>
              <a:t>header{</a:t>
            </a:r>
          </a:p>
          <a:p>
            <a:r>
              <a:rPr lang="pt-BR" dirty="0" smtClean="0"/>
              <a:t>    background-color: #fc0;</a:t>
            </a:r>
          </a:p>
          <a:p>
            <a:r>
              <a:rPr lang="pt-BR" dirty="0" smtClean="0"/>
              <a:t>    min-</a:t>
            </a:r>
            <a:r>
              <a:rPr lang="pt-BR" dirty="0" err="1" smtClean="0"/>
              <a:t>height</a:t>
            </a:r>
            <a:r>
              <a:rPr lang="pt-BR" dirty="0" smtClean="0"/>
              <a:t>: 160px;</a:t>
            </a:r>
          </a:p>
          <a:p>
            <a:r>
              <a:rPr lang="pt-BR" dirty="0" smtClean="0"/>
              <a:t>    </a:t>
            </a:r>
            <a:r>
              <a:rPr lang="pt-BR" dirty="0" err="1" smtClean="0"/>
              <a:t>padding</a:t>
            </a:r>
            <a:r>
              <a:rPr lang="pt-BR" dirty="0" smtClean="0"/>
              <a:t>: 20px;}</a:t>
            </a:r>
          </a:p>
          <a:p>
            <a:r>
              <a:rPr lang="pt-BR" dirty="0" smtClean="0"/>
              <a:t>H1, h2{</a:t>
            </a:r>
          </a:p>
          <a:p>
            <a:r>
              <a:rPr lang="pt-BR" dirty="0" smtClean="0"/>
              <a:t>    </a:t>
            </a:r>
            <a:r>
              <a:rPr lang="pt-BR" dirty="0" err="1" smtClean="0"/>
              <a:t>margin</a:t>
            </a:r>
            <a:r>
              <a:rPr lang="pt-BR" dirty="0" smtClean="0"/>
              <a:t>: 0px;}</a:t>
            </a:r>
          </a:p>
          <a:p>
            <a:r>
              <a:rPr lang="pt-BR" dirty="0" err="1" smtClean="0"/>
              <a:t>nav</a:t>
            </a:r>
            <a:r>
              <a:rPr lang="pt-BR" dirty="0" smtClean="0"/>
              <a:t>{</a:t>
            </a:r>
          </a:p>
          <a:p>
            <a:r>
              <a:rPr lang="pt-BR" dirty="0" smtClean="0"/>
              <a:t>    display: </a:t>
            </a:r>
            <a:r>
              <a:rPr lang="pt-BR" dirty="0" err="1" smtClean="0"/>
              <a:t>flex</a:t>
            </a:r>
            <a:r>
              <a:rPr lang="pt-BR" dirty="0" smtClean="0"/>
              <a:t>;</a:t>
            </a:r>
          </a:p>
          <a:p>
            <a:r>
              <a:rPr lang="pt-BR" dirty="0" smtClean="0"/>
              <a:t>    </a:t>
            </a:r>
            <a:r>
              <a:rPr lang="pt-BR" dirty="0" err="1" smtClean="0"/>
              <a:t>flex-direction</a:t>
            </a:r>
            <a:r>
              <a:rPr lang="pt-BR" dirty="0" smtClean="0"/>
              <a:t>: </a:t>
            </a:r>
            <a:r>
              <a:rPr lang="pt-BR" dirty="0" err="1" smtClean="0"/>
              <a:t>row</a:t>
            </a:r>
            <a:r>
              <a:rPr lang="pt-BR" dirty="0" smtClean="0"/>
              <a:t>;</a:t>
            </a:r>
          </a:p>
          <a:p>
            <a:r>
              <a:rPr lang="pt-BR" dirty="0" smtClean="0"/>
              <a:t>    gap: 5px;</a:t>
            </a:r>
          </a:p>
          <a:p>
            <a:r>
              <a:rPr lang="pt-BR" dirty="0" smtClean="0"/>
              <a:t>}</a:t>
            </a:r>
          </a:p>
          <a:p>
            <a:r>
              <a:rPr lang="pt-BR" dirty="0" err="1" smtClean="0"/>
              <a:t>nav</a:t>
            </a:r>
            <a:r>
              <a:rPr lang="pt-BR" dirty="0" smtClean="0"/>
              <a:t> a{</a:t>
            </a:r>
          </a:p>
          <a:p>
            <a:r>
              <a:rPr lang="pt-BR" dirty="0" smtClean="0"/>
              <a:t>    </a:t>
            </a:r>
            <a:r>
              <a:rPr lang="pt-BR" dirty="0" err="1" smtClean="0"/>
              <a:t>flex</a:t>
            </a:r>
            <a:r>
              <a:rPr lang="pt-BR" dirty="0" smtClean="0"/>
              <a:t>: 1;</a:t>
            </a:r>
          </a:p>
          <a:p>
            <a:r>
              <a:rPr lang="pt-BR" dirty="0" smtClean="0"/>
              <a:t>    </a:t>
            </a:r>
            <a:r>
              <a:rPr lang="pt-BR" dirty="0" err="1" smtClean="0"/>
              <a:t>padding</a:t>
            </a:r>
            <a:r>
              <a:rPr lang="pt-BR" dirty="0" smtClean="0"/>
              <a:t>: 10px;</a:t>
            </a:r>
          </a:p>
          <a:p>
            <a:r>
              <a:rPr lang="pt-BR" dirty="0" smtClean="0"/>
              <a:t>    </a:t>
            </a:r>
            <a:r>
              <a:rPr lang="pt-BR" dirty="0" err="1" smtClean="0"/>
              <a:t>text-align</a:t>
            </a:r>
            <a:r>
              <a:rPr lang="pt-BR" dirty="0" smtClean="0"/>
              <a:t>: center;</a:t>
            </a:r>
          </a:p>
          <a:p>
            <a:r>
              <a:rPr lang="pt-BR" dirty="0" smtClean="0"/>
              <a:t>    background-color: </a:t>
            </a:r>
            <a:r>
              <a:rPr lang="pt-BR" dirty="0" err="1" smtClean="0"/>
              <a:t>orange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292080" y="44624"/>
            <a:ext cx="3240360" cy="67403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conteudo</a:t>
            </a:r>
            <a:r>
              <a:rPr lang="pt-BR" dirty="0"/>
              <a:t>{</a:t>
            </a:r>
          </a:p>
          <a:p>
            <a:r>
              <a:rPr lang="pt-BR" dirty="0"/>
              <a:t>    display: </a:t>
            </a:r>
            <a:r>
              <a:rPr lang="pt-BR" dirty="0" err="1"/>
              <a:t>flex</a:t>
            </a:r>
            <a:r>
              <a:rPr lang="pt-BR" dirty="0"/>
              <a:t>;</a:t>
            </a:r>
          </a:p>
          <a:p>
            <a:r>
              <a:rPr lang="pt-BR" dirty="0"/>
              <a:t>    </a:t>
            </a:r>
            <a:r>
              <a:rPr lang="pt-BR" dirty="0" err="1"/>
              <a:t>flex-direction</a:t>
            </a:r>
            <a:r>
              <a:rPr lang="pt-BR" dirty="0"/>
              <a:t>: </a:t>
            </a:r>
            <a:r>
              <a:rPr lang="pt-BR" dirty="0" err="1"/>
              <a:t>row</a:t>
            </a:r>
            <a:r>
              <a:rPr lang="pt-BR" dirty="0"/>
              <a:t>;</a:t>
            </a:r>
          </a:p>
          <a:p>
            <a:r>
              <a:rPr lang="pt-BR" dirty="0"/>
              <a:t>    gap: 5px;</a:t>
            </a:r>
          </a:p>
          <a:p>
            <a:r>
              <a:rPr lang="pt-BR" dirty="0"/>
              <a:t>    </a:t>
            </a:r>
            <a:r>
              <a:rPr lang="pt-BR" dirty="0" err="1"/>
              <a:t>padding</a:t>
            </a:r>
            <a:r>
              <a:rPr lang="pt-BR" dirty="0"/>
              <a:t>: 10px;</a:t>
            </a:r>
          </a:p>
          <a:p>
            <a:r>
              <a:rPr lang="pt-BR" dirty="0"/>
              <a:t>    min-</a:t>
            </a:r>
            <a:r>
              <a:rPr lang="pt-BR" dirty="0" err="1"/>
              <a:t>height</a:t>
            </a:r>
            <a:r>
              <a:rPr lang="pt-BR" dirty="0"/>
              <a:t>: 300px;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#</a:t>
            </a:r>
            <a:r>
              <a:rPr lang="pt-BR" dirty="0" err="1"/>
              <a:t>conteudo</a:t>
            </a:r>
            <a:r>
              <a:rPr lang="pt-BR" dirty="0"/>
              <a:t> .</a:t>
            </a:r>
            <a:r>
              <a:rPr lang="pt-BR" dirty="0" err="1"/>
              <a:t>sessao</a:t>
            </a:r>
            <a:r>
              <a:rPr lang="pt-BR" dirty="0"/>
              <a:t>{</a:t>
            </a:r>
          </a:p>
          <a:p>
            <a:r>
              <a:rPr lang="pt-BR" dirty="0"/>
              <a:t>    </a:t>
            </a:r>
            <a:r>
              <a:rPr lang="pt-BR" dirty="0" err="1"/>
              <a:t>flex</a:t>
            </a:r>
            <a:r>
              <a:rPr lang="pt-BR" dirty="0"/>
              <a:t>: 1;</a:t>
            </a:r>
          </a:p>
          <a:p>
            <a:r>
              <a:rPr lang="pt-BR" dirty="0"/>
              <a:t>    background-color: #f2f2f2;</a:t>
            </a:r>
          </a:p>
          <a:p>
            <a:r>
              <a:rPr lang="pt-BR" dirty="0"/>
              <a:t>    </a:t>
            </a:r>
            <a:r>
              <a:rPr lang="pt-BR" dirty="0" err="1"/>
              <a:t>padding</a:t>
            </a:r>
            <a:r>
              <a:rPr lang="pt-BR" dirty="0"/>
              <a:t>: 10px;</a:t>
            </a:r>
          </a:p>
          <a:p>
            <a:r>
              <a:rPr lang="pt-BR" dirty="0" smtClean="0"/>
              <a:t>}</a:t>
            </a:r>
            <a:endParaRPr lang="pt-BR" dirty="0"/>
          </a:p>
          <a:p>
            <a:r>
              <a:rPr lang="pt-BR" dirty="0" err="1"/>
              <a:t>footer</a:t>
            </a:r>
            <a:r>
              <a:rPr lang="pt-BR" dirty="0"/>
              <a:t>{</a:t>
            </a:r>
          </a:p>
          <a:p>
            <a:r>
              <a:rPr lang="pt-BR" dirty="0"/>
              <a:t>    display: </a:t>
            </a:r>
            <a:r>
              <a:rPr lang="pt-BR" dirty="0" err="1"/>
              <a:t>flex</a:t>
            </a:r>
            <a:r>
              <a:rPr lang="pt-BR" dirty="0"/>
              <a:t>;</a:t>
            </a:r>
          </a:p>
          <a:p>
            <a:r>
              <a:rPr lang="pt-BR" dirty="0"/>
              <a:t>    </a:t>
            </a:r>
            <a:r>
              <a:rPr lang="pt-BR" dirty="0" err="1"/>
              <a:t>flex-direction</a:t>
            </a:r>
            <a:r>
              <a:rPr lang="pt-BR" dirty="0"/>
              <a:t>: </a:t>
            </a:r>
            <a:r>
              <a:rPr lang="pt-BR" dirty="0" err="1"/>
              <a:t>row</a:t>
            </a:r>
            <a:r>
              <a:rPr lang="pt-BR" dirty="0"/>
              <a:t>;</a:t>
            </a:r>
          </a:p>
          <a:p>
            <a:r>
              <a:rPr lang="pt-BR" dirty="0"/>
              <a:t>    gap: 10px;</a:t>
            </a:r>
          </a:p>
          <a:p>
            <a:r>
              <a:rPr lang="pt-BR" dirty="0"/>
              <a:t>    </a:t>
            </a:r>
            <a:r>
              <a:rPr lang="pt-BR" dirty="0" err="1"/>
              <a:t>padding-left</a:t>
            </a:r>
            <a:r>
              <a:rPr lang="pt-BR" dirty="0"/>
              <a:t>: 10px;</a:t>
            </a:r>
          </a:p>
          <a:p>
            <a:r>
              <a:rPr lang="pt-BR" dirty="0"/>
              <a:t>    </a:t>
            </a:r>
            <a:r>
              <a:rPr lang="pt-BR" dirty="0" err="1"/>
              <a:t>padding-right</a:t>
            </a:r>
            <a:r>
              <a:rPr lang="pt-BR" dirty="0"/>
              <a:t>: 10px;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footer</a:t>
            </a:r>
            <a:r>
              <a:rPr lang="pt-BR" dirty="0"/>
              <a:t> .</a:t>
            </a:r>
            <a:r>
              <a:rPr lang="pt-BR" dirty="0" err="1"/>
              <a:t>rodape</a:t>
            </a:r>
            <a:r>
              <a:rPr lang="pt-BR" dirty="0"/>
              <a:t>{</a:t>
            </a:r>
          </a:p>
          <a:p>
            <a:r>
              <a:rPr lang="pt-BR" dirty="0"/>
              <a:t>    </a:t>
            </a:r>
            <a:r>
              <a:rPr lang="pt-BR" dirty="0" err="1"/>
              <a:t>flex</a:t>
            </a:r>
            <a:r>
              <a:rPr lang="pt-BR" dirty="0"/>
              <a:t>: 1;</a:t>
            </a:r>
          </a:p>
          <a:p>
            <a:r>
              <a:rPr lang="pt-BR" dirty="0"/>
              <a:t>    background-color: #6666;</a:t>
            </a:r>
          </a:p>
          <a:p>
            <a:r>
              <a:rPr lang="pt-BR" dirty="0"/>
              <a:t>    </a:t>
            </a:r>
            <a:r>
              <a:rPr lang="pt-BR" dirty="0" err="1"/>
              <a:t>padding</a:t>
            </a:r>
            <a:r>
              <a:rPr lang="pt-BR" dirty="0"/>
              <a:t>: 10px;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86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496" y="15995"/>
            <a:ext cx="547260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Verificando o Tamanho dos Dispositivos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60437"/>
            <a:ext cx="8783637" cy="589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156176" y="332656"/>
            <a:ext cx="204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 selecione </a:t>
            </a:r>
          </a:p>
          <a:p>
            <a:r>
              <a:rPr lang="pt-BR" dirty="0" smtClean="0"/>
              <a:t>o dispositivo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6660233" y="515150"/>
            <a:ext cx="2088231" cy="14736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1475656" y="662326"/>
            <a:ext cx="4680520" cy="2981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7430041" y="145818"/>
            <a:ext cx="153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Pressione F12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1486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15995"/>
            <a:ext cx="489654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Selecionar a Mídia no CSS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836712"/>
            <a:ext cx="624644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&lt;!–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ajustar</a:t>
            </a:r>
            <a:r>
              <a:rPr lang="en-US" dirty="0" smtClean="0"/>
              <a:t> o NAV no HTML --&gt;</a:t>
            </a:r>
            <a:endParaRPr lang="en-US" dirty="0"/>
          </a:p>
          <a:p>
            <a:r>
              <a:rPr lang="en-US" dirty="0"/>
              <a:t>    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        &lt;a </a:t>
            </a:r>
            <a:r>
              <a:rPr lang="en-US" dirty="0" err="1"/>
              <a:t>href</a:t>
            </a:r>
            <a:r>
              <a:rPr lang="en-US" dirty="0"/>
              <a:t>="#"&gt;&lt;span&gt;Home&lt;/span&gt;&lt;</a:t>
            </a:r>
            <a:r>
              <a:rPr lang="en-US" dirty="0" err="1"/>
              <a:t>i</a:t>
            </a:r>
            <a:r>
              <a:rPr lang="en-US" dirty="0"/>
              <a:t>&gt;H&lt;/</a:t>
            </a:r>
            <a:r>
              <a:rPr lang="en-US" dirty="0" err="1"/>
              <a:t>i</a:t>
            </a:r>
            <a:r>
              <a:rPr lang="en-US" dirty="0"/>
              <a:t>&gt;&lt;/a&gt;</a:t>
            </a:r>
          </a:p>
          <a:p>
            <a:r>
              <a:rPr lang="en-US" dirty="0"/>
              <a:t>        &lt;a </a:t>
            </a:r>
            <a:r>
              <a:rPr lang="en-US" dirty="0" err="1"/>
              <a:t>href</a:t>
            </a:r>
            <a:r>
              <a:rPr lang="en-US" dirty="0"/>
              <a:t>="#"&gt;&lt;span&gt;HTML&lt;/span&gt;&lt;</a:t>
            </a:r>
            <a:r>
              <a:rPr lang="en-US" dirty="0" err="1"/>
              <a:t>i</a:t>
            </a:r>
            <a:r>
              <a:rPr lang="en-US" dirty="0"/>
              <a:t>&gt;T&lt;/</a:t>
            </a:r>
            <a:r>
              <a:rPr lang="en-US" dirty="0" err="1"/>
              <a:t>i</a:t>
            </a:r>
            <a:r>
              <a:rPr lang="en-US" dirty="0"/>
              <a:t>&gt;&lt;/a&gt;</a:t>
            </a:r>
          </a:p>
          <a:p>
            <a:r>
              <a:rPr lang="en-US" dirty="0"/>
              <a:t>        &lt;a </a:t>
            </a:r>
            <a:r>
              <a:rPr lang="en-US" dirty="0" err="1"/>
              <a:t>href</a:t>
            </a:r>
            <a:r>
              <a:rPr lang="en-US" dirty="0"/>
              <a:t>="#"&gt;&lt;span&gt;CSS&lt;/span&gt;&lt;</a:t>
            </a:r>
            <a:r>
              <a:rPr lang="en-US" dirty="0" err="1"/>
              <a:t>i</a:t>
            </a:r>
            <a:r>
              <a:rPr lang="en-US" dirty="0"/>
              <a:t>&gt;C&lt;/</a:t>
            </a:r>
            <a:r>
              <a:rPr lang="en-US" dirty="0" err="1"/>
              <a:t>i</a:t>
            </a:r>
            <a:r>
              <a:rPr lang="en-US" dirty="0"/>
              <a:t>&gt;&lt;/a&gt;</a:t>
            </a:r>
          </a:p>
          <a:p>
            <a:r>
              <a:rPr lang="en-US" dirty="0"/>
              <a:t>        &lt;a </a:t>
            </a:r>
            <a:r>
              <a:rPr lang="en-US" dirty="0" err="1"/>
              <a:t>href</a:t>
            </a:r>
            <a:r>
              <a:rPr lang="en-US" dirty="0"/>
              <a:t>="#"&gt;&lt;span&gt;</a:t>
            </a:r>
            <a:r>
              <a:rPr lang="en-US" dirty="0" err="1"/>
              <a:t>Responsividade</a:t>
            </a:r>
            <a:r>
              <a:rPr lang="en-US" dirty="0"/>
              <a:t>&lt;/span&gt;&lt;</a:t>
            </a:r>
            <a:r>
              <a:rPr lang="en-US" dirty="0" err="1"/>
              <a:t>i</a:t>
            </a:r>
            <a:r>
              <a:rPr lang="en-US" dirty="0"/>
              <a:t>&gt;R&lt;/</a:t>
            </a:r>
            <a:r>
              <a:rPr lang="en-US" dirty="0" err="1"/>
              <a:t>i</a:t>
            </a:r>
            <a:r>
              <a:rPr lang="en-US" dirty="0"/>
              <a:t>&gt;&lt;/a&gt;</a:t>
            </a:r>
          </a:p>
          <a:p>
            <a:r>
              <a:rPr lang="en-US" dirty="0"/>
              <a:t>    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72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15995"/>
            <a:ext cx="489654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Selecionar a Mídia no CSS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4644" y="1052736"/>
            <a:ext cx="2567156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@media </a:t>
            </a:r>
            <a:r>
              <a:rPr lang="pt-BR" dirty="0" err="1"/>
              <a:t>screen</a:t>
            </a:r>
            <a:r>
              <a:rPr lang="pt-BR" dirty="0"/>
              <a:t>{</a:t>
            </a:r>
          </a:p>
          <a:p>
            <a:r>
              <a:rPr lang="pt-BR" dirty="0"/>
              <a:t>    </a:t>
            </a:r>
            <a:r>
              <a:rPr lang="pt-BR" dirty="0" err="1"/>
              <a:t>nav</a:t>
            </a:r>
            <a:r>
              <a:rPr lang="pt-BR" dirty="0"/>
              <a:t>{</a:t>
            </a:r>
          </a:p>
          <a:p>
            <a:r>
              <a:rPr lang="pt-BR" dirty="0"/>
              <a:t>        display: </a:t>
            </a:r>
            <a:r>
              <a:rPr lang="pt-BR" dirty="0" err="1"/>
              <a:t>flex</a:t>
            </a:r>
            <a:r>
              <a:rPr lang="pt-BR" dirty="0"/>
              <a:t>;</a:t>
            </a:r>
          </a:p>
          <a:p>
            <a:r>
              <a:rPr lang="pt-BR" dirty="0"/>
              <a:t>        </a:t>
            </a:r>
            <a:r>
              <a:rPr lang="pt-BR" dirty="0" err="1"/>
              <a:t>flex-direction</a:t>
            </a:r>
            <a:r>
              <a:rPr lang="pt-BR" dirty="0"/>
              <a:t>: </a:t>
            </a:r>
            <a:r>
              <a:rPr lang="pt-BR" dirty="0" err="1"/>
              <a:t>row</a:t>
            </a:r>
            <a:r>
              <a:rPr lang="pt-BR" dirty="0"/>
              <a:t>;</a:t>
            </a:r>
          </a:p>
          <a:p>
            <a:r>
              <a:rPr lang="pt-BR" dirty="0"/>
              <a:t>        gap: 5px;</a:t>
            </a:r>
          </a:p>
          <a:p>
            <a:r>
              <a:rPr lang="pt-BR" dirty="0"/>
              <a:t>    }</a:t>
            </a:r>
          </a:p>
          <a:p>
            <a:r>
              <a:rPr lang="pt-BR" dirty="0"/>
              <a:t>    </a:t>
            </a:r>
            <a:r>
              <a:rPr lang="pt-BR" dirty="0" err="1"/>
              <a:t>nav</a:t>
            </a:r>
            <a:r>
              <a:rPr lang="pt-BR" dirty="0"/>
              <a:t> a i{</a:t>
            </a:r>
          </a:p>
          <a:p>
            <a:r>
              <a:rPr lang="pt-BR" dirty="0"/>
              <a:t>        display: </a:t>
            </a:r>
            <a:r>
              <a:rPr lang="pt-BR" dirty="0" err="1"/>
              <a:t>none</a:t>
            </a:r>
            <a:r>
              <a:rPr lang="pt-BR" dirty="0"/>
              <a:t>;</a:t>
            </a:r>
          </a:p>
          <a:p>
            <a:r>
              <a:rPr lang="pt-BR" dirty="0"/>
              <a:t>    }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987824" y="1052736"/>
            <a:ext cx="2881207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@media(</a:t>
            </a:r>
            <a:r>
              <a:rPr lang="pt-BR" dirty="0" err="1" smtClean="0"/>
              <a:t>max-width</a:t>
            </a:r>
            <a:r>
              <a:rPr lang="pt-BR" dirty="0" smtClean="0"/>
              <a:t>: 480px){</a:t>
            </a:r>
          </a:p>
          <a:p>
            <a:r>
              <a:rPr lang="pt-BR" dirty="0" smtClean="0"/>
              <a:t>    </a:t>
            </a:r>
            <a:r>
              <a:rPr lang="pt-BR" dirty="0" err="1" smtClean="0"/>
              <a:t>nav</a:t>
            </a:r>
            <a:r>
              <a:rPr lang="pt-BR" dirty="0" smtClean="0"/>
              <a:t>{</a:t>
            </a:r>
          </a:p>
          <a:p>
            <a:r>
              <a:rPr lang="pt-BR" dirty="0" smtClean="0"/>
              <a:t>        position: </a:t>
            </a:r>
            <a:r>
              <a:rPr lang="pt-BR" dirty="0" err="1" smtClean="0"/>
              <a:t>fixed</a:t>
            </a:r>
            <a:r>
              <a:rPr lang="pt-BR" dirty="0" smtClean="0"/>
              <a:t>;</a:t>
            </a:r>
          </a:p>
          <a:p>
            <a:r>
              <a:rPr lang="pt-BR" dirty="0" smtClean="0"/>
              <a:t>        </a:t>
            </a:r>
            <a:r>
              <a:rPr lang="pt-BR" dirty="0" err="1" smtClean="0"/>
              <a:t>bottom</a:t>
            </a:r>
            <a:r>
              <a:rPr lang="pt-BR" dirty="0" smtClean="0"/>
              <a:t>: 0px;</a:t>
            </a:r>
          </a:p>
          <a:p>
            <a:r>
              <a:rPr lang="pt-BR" dirty="0" smtClean="0"/>
              <a:t>        </a:t>
            </a:r>
            <a:r>
              <a:rPr lang="pt-BR" dirty="0" err="1" smtClean="0"/>
              <a:t>left</a:t>
            </a:r>
            <a:r>
              <a:rPr lang="pt-BR" dirty="0" smtClean="0"/>
              <a:t>: 0px;</a:t>
            </a:r>
          </a:p>
          <a:p>
            <a:r>
              <a:rPr lang="pt-BR" dirty="0" smtClean="0"/>
              <a:t>        display: </a:t>
            </a:r>
            <a:r>
              <a:rPr lang="pt-BR" dirty="0" err="1" smtClean="0"/>
              <a:t>flex</a:t>
            </a:r>
            <a:r>
              <a:rPr lang="pt-BR" dirty="0" smtClean="0"/>
              <a:t>;</a:t>
            </a:r>
          </a:p>
          <a:p>
            <a:r>
              <a:rPr lang="pt-BR" dirty="0" smtClean="0"/>
              <a:t>        </a:t>
            </a:r>
            <a:r>
              <a:rPr lang="pt-BR" dirty="0" err="1" smtClean="0"/>
              <a:t>flex-direction</a:t>
            </a:r>
            <a:r>
              <a:rPr lang="pt-BR" dirty="0" smtClean="0"/>
              <a:t>: </a:t>
            </a:r>
            <a:r>
              <a:rPr lang="pt-BR" dirty="0" err="1" smtClean="0"/>
              <a:t>row</a:t>
            </a:r>
            <a:r>
              <a:rPr lang="pt-BR" dirty="0" smtClean="0"/>
              <a:t>;</a:t>
            </a:r>
          </a:p>
          <a:p>
            <a:r>
              <a:rPr lang="pt-BR" dirty="0" smtClean="0"/>
              <a:t>        </a:t>
            </a:r>
            <a:r>
              <a:rPr lang="pt-BR" dirty="0" err="1" smtClean="0"/>
              <a:t>width</a:t>
            </a:r>
            <a:r>
              <a:rPr lang="pt-BR" dirty="0" smtClean="0"/>
              <a:t>: 100%;</a:t>
            </a:r>
          </a:p>
          <a:p>
            <a:r>
              <a:rPr lang="pt-BR" dirty="0" smtClean="0"/>
              <a:t>    }</a:t>
            </a:r>
          </a:p>
          <a:p>
            <a:r>
              <a:rPr lang="pt-BR" dirty="0" smtClean="0"/>
              <a:t>    </a:t>
            </a:r>
            <a:r>
              <a:rPr lang="pt-BR" dirty="0" err="1" smtClean="0"/>
              <a:t>nav</a:t>
            </a:r>
            <a:r>
              <a:rPr lang="pt-BR" dirty="0" smtClean="0"/>
              <a:t> a i{</a:t>
            </a:r>
          </a:p>
          <a:p>
            <a:r>
              <a:rPr lang="pt-BR" dirty="0" smtClean="0"/>
              <a:t>        display: </a:t>
            </a:r>
            <a:r>
              <a:rPr lang="pt-BR" dirty="0" err="1" smtClean="0"/>
              <a:t>block</a:t>
            </a:r>
            <a:r>
              <a:rPr lang="pt-BR" dirty="0" smtClean="0"/>
              <a:t>;</a:t>
            </a:r>
          </a:p>
          <a:p>
            <a:r>
              <a:rPr lang="pt-BR" dirty="0" smtClean="0"/>
              <a:t>    }</a:t>
            </a:r>
          </a:p>
          <a:p>
            <a:r>
              <a:rPr lang="pt-BR" dirty="0" smtClean="0"/>
              <a:t>    </a:t>
            </a:r>
            <a:r>
              <a:rPr lang="pt-BR" dirty="0" err="1" smtClean="0"/>
              <a:t>nav</a:t>
            </a:r>
            <a:r>
              <a:rPr lang="pt-BR" dirty="0" smtClean="0"/>
              <a:t> a </a:t>
            </a:r>
            <a:r>
              <a:rPr lang="pt-BR" dirty="0" err="1" smtClean="0"/>
              <a:t>span</a:t>
            </a:r>
            <a:r>
              <a:rPr lang="pt-BR" dirty="0" smtClean="0"/>
              <a:t>{</a:t>
            </a:r>
          </a:p>
          <a:p>
            <a:r>
              <a:rPr lang="pt-BR" dirty="0" smtClean="0"/>
              <a:t>        display: </a:t>
            </a:r>
            <a:r>
              <a:rPr lang="pt-BR" dirty="0" err="1" smtClean="0"/>
              <a:t>none</a:t>
            </a:r>
            <a:r>
              <a:rPr lang="pt-BR" dirty="0" smtClean="0"/>
              <a:t>;</a:t>
            </a:r>
          </a:p>
          <a:p>
            <a:r>
              <a:rPr lang="pt-BR" dirty="0" smtClean="0"/>
              <a:t>    }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156176" y="1052736"/>
            <a:ext cx="2862064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nav</a:t>
            </a:r>
            <a:r>
              <a:rPr lang="en-US" dirty="0"/>
              <a:t> a{</a:t>
            </a:r>
          </a:p>
          <a:p>
            <a:r>
              <a:rPr lang="en-US" dirty="0"/>
              <a:t>    flex: 1;</a:t>
            </a:r>
          </a:p>
          <a:p>
            <a:r>
              <a:rPr lang="en-US" dirty="0"/>
              <a:t>    padding: 10px;</a:t>
            </a:r>
          </a:p>
          <a:p>
            <a:r>
              <a:rPr lang="en-US" dirty="0"/>
              <a:t>    text-align: center;</a:t>
            </a:r>
          </a:p>
          <a:p>
            <a:r>
              <a:rPr lang="en-US" dirty="0"/>
              <a:t>    background-color: orange;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56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162</Words>
  <Application>Microsoft Office PowerPoint</Application>
  <PresentationFormat>Apresentação na tela (4:3)</PresentationFormat>
  <Paragraphs>140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</dc:creator>
  <cp:lastModifiedBy>Windows</cp:lastModifiedBy>
  <cp:revision>13</cp:revision>
  <dcterms:created xsi:type="dcterms:W3CDTF">2024-11-03T16:48:38Z</dcterms:created>
  <dcterms:modified xsi:type="dcterms:W3CDTF">2024-11-03T22:36:26Z</dcterms:modified>
</cp:coreProperties>
</file>