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539552" y="116632"/>
            <a:ext cx="7704856" cy="6463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Responsividade em programação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a capacidade de construir um layout que se adapte a diferentes tamanhos tela.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é somente diminuir ou aumentar a tela no dispositivo usado, mas antes fazer com que o layout se adapte ao dispositivo usado, porque em cada dispositivo temos uma interação diferente, por exemplo usuários de celulares usam aplicativos de forma diferente dos usuários de tablets e computadores.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/>
        </p:nvSpPr>
        <p:spPr>
          <a:xfrm>
            <a:off x="539552" y="260648"/>
            <a:ext cx="770485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Renderização (carregamento e formatação completa) de telas em navegadores web se dá da Esquerda para a Direita e de Cima para Baixo</a:t>
            </a:r>
            <a:endParaRPr/>
          </a:p>
        </p:txBody>
      </p:sp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2204864"/>
            <a:ext cx="8208912" cy="3912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/>
        </p:nvSpPr>
        <p:spPr>
          <a:xfrm>
            <a:off x="107504" y="15995"/>
            <a:ext cx="4896544" cy="646331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Iniciando o código INDEX.HTML</a:t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179512" y="692696"/>
            <a:ext cx="4824536" cy="590931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&lt;html lang="en"&gt;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&lt;head&gt;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&lt;meta charset="UTF-8"&gt;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&lt;meta name="viewport" content="width=device-width, initial-scale=1.0"&gt;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&lt;title&gt;Responsividade&lt;/title&gt;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&lt;link rel="stylesheet" type="text/css" href="styles.css"&gt;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&lt;/head&gt;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&lt;header&gt;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&lt;h1&gt;Banner&lt;/h1&gt;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&lt;/header&gt;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&lt;nav&gt;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&lt;a href="#"&gt;Home&lt;/a&gt;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&lt;a href="#"&gt;HTML&lt;/a&gt;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&lt;a href="#"&gt;CSS&lt;/a&gt;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&lt;a href="#"&gt;Responsividade&lt;/a&gt;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&lt;/nav&gt;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&lt;section id="conteudo"&gt;</a:t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5400600" y="134044"/>
            <a:ext cx="3419872" cy="646330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&lt;div class="sessao"&gt;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  &lt;h2&gt;1&lt;/h2&gt;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&lt;/div&gt;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&lt;div class="sessao"&gt;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  &lt;h2&gt;2&lt;/h2&gt;           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&lt;/div&gt;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&lt;div class="sessao"&gt;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  &lt;h2&gt;3&lt;/h2&gt;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&lt;/div&gt;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&lt;div class="sessao"&gt;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  &lt;h2&gt;4&lt;/h2&gt;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&lt;/div&gt;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&lt;/section&gt;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&lt;footer&gt;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&lt;div class="rodape"&gt;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  &lt;p&gt;rodapé 1&lt;/p&gt;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&lt;/div&gt;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&lt;div class="rodape"&gt;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  &lt;p&gt;rodapé 2&lt;/p&gt;           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&lt;/div&gt;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&lt;/footer&gt;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107504" y="44624"/>
            <a:ext cx="4896544" cy="589072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Iniciando a formatação CSS</a:t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251520" y="809992"/>
            <a:ext cx="4158208" cy="590931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margin: 0px;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padding: 0px;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font-family: Arial, Helvetica, sans-serif;}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background-color: #fc0;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min-height: 160px;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padding: 20px;}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H1, h2{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margin: 0px;}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display: flex;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flex-direction: row;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gap: 5px;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 a{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flex: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padding: 10px;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text-align: center;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background-color: orange;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5292080" y="44624"/>
            <a:ext cx="3240360" cy="674030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#conteudo{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display: flex;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flex-direction: row;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gap: 5px;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padding: 10px;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min-height: 300px;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#conteudo .sessao{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flex: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background-color: #f2f2f2;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padding: 10px;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footer{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display: flex;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flex-direction: row;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gap: 10px;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padding-left: 10px;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padding-right: 10px;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footer .rodape{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flex: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background-color: #6666;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padding: 10px;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/>
        </p:nvSpPr>
        <p:spPr>
          <a:xfrm>
            <a:off x="35496" y="15995"/>
            <a:ext cx="5472608" cy="646331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Verificando o Tamanho dos Dispositivos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8" y="960437"/>
            <a:ext cx="8783637" cy="589756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6156176" y="332656"/>
            <a:ext cx="20403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selecione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dispositivo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17"/>
          <p:cNvCxnSpPr/>
          <p:nvPr/>
        </p:nvCxnSpPr>
        <p:spPr>
          <a:xfrm flipH="1">
            <a:off x="6660233" y="515150"/>
            <a:ext cx="2088231" cy="147369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3" name="Google Shape;113;p17"/>
          <p:cNvCxnSpPr/>
          <p:nvPr/>
        </p:nvCxnSpPr>
        <p:spPr>
          <a:xfrm flipH="1">
            <a:off x="1475656" y="662326"/>
            <a:ext cx="4680520" cy="298111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4" name="Google Shape;114;p17"/>
          <p:cNvSpPr/>
          <p:nvPr/>
        </p:nvSpPr>
        <p:spPr>
          <a:xfrm>
            <a:off x="7430041" y="145818"/>
            <a:ext cx="15329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Pressione F12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/>
        </p:nvSpPr>
        <p:spPr>
          <a:xfrm>
            <a:off x="107504" y="15995"/>
            <a:ext cx="4896544" cy="646331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Selecionar a Mídia no CSS</a:t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107504" y="836712"/>
            <a:ext cx="6246440" cy="203132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&lt;!– Primeiro vamos ajustar o NAV no HTML --&gt;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&lt;nav&gt;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&lt;a href="#"&gt;&lt;span&gt;Home&lt;/span&gt;&lt;i&gt;H&lt;/i&gt;&lt;/a&gt;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&lt;a href="#"&gt;&lt;span&gt;HTML&lt;/span&gt;&lt;i&gt;T&lt;/i&gt;&lt;/a&gt;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&lt;a href="#"&gt;&lt;span&gt;CSS&lt;/span&gt;&lt;i&gt;C&lt;/i&gt;&lt;/a&gt;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&lt;a href="#"&gt;&lt;span&gt;Responsividade&lt;/span&gt;&lt;i&gt;R&lt;/i&gt;&lt;/a&gt;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&lt;/nav&gt;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/>
        </p:nvSpPr>
        <p:spPr>
          <a:xfrm>
            <a:off x="107504" y="15995"/>
            <a:ext cx="4896544" cy="646331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Selecionar a Mídia no CSS</a:t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204644" y="1052736"/>
            <a:ext cx="2567156" cy="28623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@media screen{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nav{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display: flex;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flex-direction: row;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gap: 5px;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nav a i{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display: none;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2987824" y="1052736"/>
            <a:ext cx="2881207" cy="452431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@media(max-width: 480px){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nav{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position: fixed;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bottom: 0px;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left: 0px;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display: flex;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flex-direction: row;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width: 100%;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nav a i{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display: block;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nav a span{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display: none;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6156176" y="1052736"/>
            <a:ext cx="2862064" cy="175432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 a{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flex: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padding: 10px;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text-align: center;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background-color: orange;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