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319000" y="2444275"/>
            <a:ext cx="390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予測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224600" y="1007175"/>
            <a:ext cx="6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実際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553800" y="2101988"/>
            <a:ext cx="6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真陽性True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Positive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025925" y="2123450"/>
            <a:ext cx="6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偽陽性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False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Positive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553800" y="2987400"/>
            <a:ext cx="6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偽陰性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False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Negative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025925" y="2987400"/>
            <a:ext cx="69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真陰性True</a:t>
            </a:r>
            <a:endParaRPr sz="1000">
              <a:solidFill>
                <a:schemeClr val="dk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Negative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3553800" y="1401375"/>
            <a:ext cx="6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真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5025925" y="1401375"/>
            <a:ext cx="6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偽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2614250" y="2194400"/>
            <a:ext cx="6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真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3" name="Google Shape;63;p13"/>
          <p:cNvSpPr txBox="1"/>
          <p:nvPr/>
        </p:nvSpPr>
        <p:spPr>
          <a:xfrm>
            <a:off x="2614250" y="3137100"/>
            <a:ext cx="69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偽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64" name="Google Shape;64;p13"/>
          <p:cNvCxnSpPr/>
          <p:nvPr/>
        </p:nvCxnSpPr>
        <p:spPr>
          <a:xfrm>
            <a:off x="3224050" y="1979425"/>
            <a:ext cx="27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3"/>
          <p:cNvCxnSpPr/>
          <p:nvPr/>
        </p:nvCxnSpPr>
        <p:spPr>
          <a:xfrm>
            <a:off x="3224050" y="2896600"/>
            <a:ext cx="27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13"/>
          <p:cNvCxnSpPr/>
          <p:nvPr/>
        </p:nvCxnSpPr>
        <p:spPr>
          <a:xfrm>
            <a:off x="3173700" y="3701325"/>
            <a:ext cx="279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" name="Google Shape;67;p13"/>
          <p:cNvSpPr txBox="1"/>
          <p:nvPr/>
        </p:nvSpPr>
        <p:spPr>
          <a:xfrm>
            <a:off x="5151000" y="2264350"/>
            <a:ext cx="4011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3"/>
          <p:cNvSpPr txBox="1"/>
          <p:nvPr/>
        </p:nvSpPr>
        <p:spPr>
          <a:xfrm>
            <a:off x="5353450" y="2286825"/>
            <a:ext cx="380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