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B80C-71F3-EC47-9986-1F622B4B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C82F9-30EE-1EEA-0CB3-841BD178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79F7-5372-C1F2-2D67-D1D5EDAA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69F33-E649-15FC-3CB8-4C06E39B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5A401-7A97-A02A-6C8F-A81C9CA8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5197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9F3E-0826-7360-3A76-846B41AB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7B612-10A8-56BD-B9FF-52E90EA1C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E1E8-2E24-C81F-6A4D-64F1142C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F491-7EF6-86E6-2406-C2093C55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8F36-9528-4AF7-402F-5CFFD121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162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E0019-9B61-3E86-CF8A-D38074A8F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05E48-CA4A-BD75-66AF-A0FADCDC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DB796-4686-C4CE-BB3D-E191EEE0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7271-7223-9A6F-3059-C0A10F70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49F3-9B50-3993-9153-63ADA0C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444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AB4D-30B9-079E-394E-852C641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EDE35-E621-9569-40D7-BB93720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D1284-8A62-42F9-5294-E47D1D4A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B376C-099A-A5D6-AF74-58859410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297F-E793-9CAB-49F9-B2AD8EA8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481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BF5-9526-E78A-2524-BA25A27F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38BA-B3D8-991B-DA67-6498733E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1B88B-0959-8850-39CA-9D5D5DA7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07CE-4726-0A5F-35BF-C33D51A2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ADCC-889A-B894-69C6-A91DC15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5113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05E4-F28B-B497-22DD-BB582BE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414A-2E5D-2C9B-C428-1563B782F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28B98-794D-45DD-BC23-C359C0CF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30B4D-382D-5F5D-D737-426D1A4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7DFA-6F6D-E1D5-03C3-9FC6409E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1CE6F-C22C-4B03-C4F7-964A43B1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511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D8B6-1141-F477-0D92-33DABE35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5148-F09E-DAF0-D4D6-205C7926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4048B-E5CD-F27B-E571-262C03C4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24AA2-AD83-7558-2732-B46732377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C6DA-77B9-69E6-D770-956C169E8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678A1-FEFB-256C-4910-14458048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F826-E0F2-D970-5832-E40A690D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92E41-375F-9095-3C9B-553B8657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37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29A4-E6D2-0D8D-B8F3-DFA32988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32BBE-B6CE-D1FB-CF49-19971D548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10E5-0291-E584-8F76-27150291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C85EE-188B-65CD-BFB2-A1F507C5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4777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C55EC-FFA8-FD8D-BF83-193F5CB0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C6760-49D8-95CD-453E-DD562151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72CC-16FE-4D06-3DC9-B5E40993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23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6562-CB96-2D15-F9DF-63E6A205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887-7E46-183E-DC65-8E451ADD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F184C-74AB-52D3-2DD0-53919786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9BF98-AF85-4024-E5FA-7151E2AC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F547-E233-6299-0C86-9A8EB293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22A6-64E0-76DA-7A16-FBF48666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98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622C-3D04-C7E3-0394-981D1056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4B8FF-95BB-9B2B-48BB-3AC6A0982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1BA42-A163-2ACF-8147-B2CA55F2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5407-26C5-20F6-FF3F-79ABAAF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DD01-EE10-D797-8FF8-3091C4DE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6CEC-9699-95A6-EF0E-4FFDB200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234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016D2-13A1-CAB8-398A-990ACD26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63233-CCEE-BD40-5B31-58CAB0CF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0DCF3-2E7A-0748-F5FF-D0B4BDEB7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72631-ED7C-B145-B9A0-E56FFE1005AD}" type="datetimeFigureOut">
              <a:rPr lang="en-JP" smtClean="0"/>
              <a:t>2025/04/17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B9DB-66CD-142C-D716-1BADA3C3B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7D78-E4EC-A2AD-9FF7-5A1B6BAC4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86E35-1E1E-9447-984B-EED50B9FAF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9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5F61DF-8D3F-33D2-95B8-3CC4D6F41695}"/>
              </a:ext>
            </a:extLst>
          </p:cNvPr>
          <p:cNvSpPr/>
          <p:nvPr/>
        </p:nvSpPr>
        <p:spPr>
          <a:xfrm>
            <a:off x="3498112" y="935665"/>
            <a:ext cx="6262576" cy="44869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00954B-881B-580A-A94E-BD70BEE22A73}"/>
              </a:ext>
            </a:extLst>
          </p:cNvPr>
          <p:cNvSpPr/>
          <p:nvPr/>
        </p:nvSpPr>
        <p:spPr>
          <a:xfrm>
            <a:off x="5951845" y="1073888"/>
            <a:ext cx="3489867" cy="363633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7BFDCF-9DC3-1E3B-B300-D67CAD521401}"/>
              </a:ext>
            </a:extLst>
          </p:cNvPr>
          <p:cNvSpPr/>
          <p:nvPr/>
        </p:nvSpPr>
        <p:spPr>
          <a:xfrm>
            <a:off x="6273210" y="1190847"/>
            <a:ext cx="2828918" cy="26207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1DAB98-6F45-7E0F-5179-FB4D149B642A}"/>
              </a:ext>
            </a:extLst>
          </p:cNvPr>
          <p:cNvSpPr/>
          <p:nvPr/>
        </p:nvSpPr>
        <p:spPr>
          <a:xfrm>
            <a:off x="3701286" y="1714650"/>
            <a:ext cx="1762939" cy="17848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5846-CCE0-E1EB-B541-8C62E34C890C}"/>
              </a:ext>
            </a:extLst>
          </p:cNvPr>
          <p:cNvSpPr txBox="1"/>
          <p:nvPr/>
        </p:nvSpPr>
        <p:spPr>
          <a:xfrm>
            <a:off x="4663378" y="471022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人工知能</a:t>
            </a:r>
            <a:r>
              <a:rPr lang="ja-JP" altLang="en-US"/>
              <a:t> </a:t>
            </a:r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FF466-E641-C9AE-1CCB-76218B81760C}"/>
              </a:ext>
            </a:extLst>
          </p:cNvPr>
          <p:cNvSpPr txBox="1"/>
          <p:nvPr/>
        </p:nvSpPr>
        <p:spPr>
          <a:xfrm>
            <a:off x="3972023" y="24224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機械学習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DB4A1-A6B2-97C7-8975-A3E50139853A}"/>
              </a:ext>
            </a:extLst>
          </p:cNvPr>
          <p:cNvSpPr txBox="1"/>
          <p:nvPr/>
        </p:nvSpPr>
        <p:spPr>
          <a:xfrm>
            <a:off x="6816166" y="3811644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ニューラル</a:t>
            </a:r>
          </a:p>
          <a:p>
            <a:r>
              <a:rPr lang="en-JP" dirty="0"/>
              <a:t>ネットワーク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3F3B2-62B3-F290-85F8-21AF002EB594}"/>
              </a:ext>
            </a:extLst>
          </p:cNvPr>
          <p:cNvSpPr txBox="1"/>
          <p:nvPr/>
        </p:nvSpPr>
        <p:spPr>
          <a:xfrm>
            <a:off x="7185147" y="24224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深層学習</a:t>
            </a:r>
          </a:p>
        </p:txBody>
      </p:sp>
    </p:spTree>
    <p:extLst>
      <p:ext uri="{BB962C8B-B14F-4D97-AF65-F5344CB8AC3E}">
        <p14:creationId xmlns:p14="http://schemas.microsoft.com/office/powerpoint/2010/main" val="254350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asakawa@cis.twcu.ac.jp</dc:creator>
  <cp:lastModifiedBy>asakawa@cis.twcu.ac.jp</cp:lastModifiedBy>
  <cp:revision>1</cp:revision>
  <dcterms:created xsi:type="dcterms:W3CDTF">2025-04-17T03:37:41Z</dcterms:created>
  <dcterms:modified xsi:type="dcterms:W3CDTF">2025-04-17T04:39:17Z</dcterms:modified>
</cp:coreProperties>
</file>