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4"/>
  </p:notesMasterIdLst>
  <p:handoutMasterIdLst>
    <p:handoutMasterId r:id="rId25"/>
  </p:handoutMasterIdLst>
  <p:sldIdLst>
    <p:sldId id="293" r:id="rId2"/>
    <p:sldId id="498" r:id="rId3"/>
    <p:sldId id="499" r:id="rId4"/>
    <p:sldId id="500" r:id="rId5"/>
    <p:sldId id="501" r:id="rId6"/>
    <p:sldId id="502" r:id="rId7"/>
    <p:sldId id="503" r:id="rId8"/>
    <p:sldId id="504" r:id="rId9"/>
    <p:sldId id="506" r:id="rId10"/>
    <p:sldId id="507" r:id="rId11"/>
    <p:sldId id="505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483" r:id="rId23"/>
  </p:sldIdLst>
  <p:sldSz cx="9144000" cy="6858000" type="screen4x3"/>
  <p:notesSz cx="987266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6600FF"/>
    <a:srgbClr val="FFFF66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7259B-E59F-4474-831C-ED4916B91CF2}" v="271" dt="2019-11-24T21:56:22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41" autoAdjust="0"/>
    <p:restoredTop sz="86395" autoAdjust="0"/>
  </p:normalViewPr>
  <p:slideViewPr>
    <p:cSldViewPr>
      <p:cViewPr varScale="1">
        <p:scale>
          <a:sx n="95" d="100"/>
          <a:sy n="95" d="100"/>
        </p:scale>
        <p:origin x="1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Bieniecki I24" userId="9c52db48-ded8-4818-b321-8318d03e98ab" providerId="ADAL" clId="{39F9DDD1-92AA-4AFE-B5F2-93F0053DAC50}"/>
    <pc:docChg chg="undo custSel addSld delSld modSld">
      <pc:chgData name="Wojciech Bieniecki I24" userId="9c52db48-ded8-4818-b321-8318d03e98ab" providerId="ADAL" clId="{39F9DDD1-92AA-4AFE-B5F2-93F0053DAC50}" dt="2019-11-17T20:08:12.876" v="3223"/>
      <pc:docMkLst>
        <pc:docMk/>
      </pc:docMkLst>
      <pc:sldChg chg="delSp modSp">
        <pc:chgData name="Wojciech Bieniecki I24" userId="9c52db48-ded8-4818-b321-8318d03e98ab" providerId="ADAL" clId="{39F9DDD1-92AA-4AFE-B5F2-93F0053DAC50}" dt="2019-11-17T17:02:09.157" v="28" actId="478"/>
        <pc:sldMkLst>
          <pc:docMk/>
          <pc:sldMk cId="0" sldId="293"/>
        </pc:sldMkLst>
        <pc:spChg chg="del">
          <ac:chgData name="Wojciech Bieniecki I24" userId="9c52db48-ded8-4818-b321-8318d03e98ab" providerId="ADAL" clId="{39F9DDD1-92AA-4AFE-B5F2-93F0053DAC50}" dt="2019-11-17T17:02:09.157" v="28" actId="478"/>
          <ac:spMkLst>
            <pc:docMk/>
            <pc:sldMk cId="0" sldId="293"/>
            <ac:spMk id="2056" creationId="{00000000-0000-0000-0000-000000000000}"/>
          </ac:spMkLst>
        </pc:spChg>
        <pc:spChg chg="mod">
          <ac:chgData name="Wojciech Bieniecki I24" userId="9c52db48-ded8-4818-b321-8318d03e98ab" providerId="ADAL" clId="{39F9DDD1-92AA-4AFE-B5F2-93F0053DAC50}" dt="2019-11-17T17:02:05.611" v="27" actId="20577"/>
          <ac:spMkLst>
            <pc:docMk/>
            <pc:sldMk cId="0" sldId="293"/>
            <ac:spMk id="3077" creationId="{00000000-0000-0000-0000-000000000000}"/>
          </ac:spMkLst>
        </pc:spChg>
      </pc:sldChg>
    </pc:docChg>
  </pc:docChgLst>
  <pc:docChgLst>
    <pc:chgData name="Wojciech Bieniecki I24" userId="9c52db48-ded8-4818-b321-8318d03e98ab" providerId="ADAL" clId="{CB77259B-E59F-4474-831C-ED4916B91CF2}"/>
    <pc:docChg chg="undo custSel addSld delSld modSld">
      <pc:chgData name="Wojciech Bieniecki I24" userId="9c52db48-ded8-4818-b321-8318d03e98ab" providerId="ADAL" clId="{CB77259B-E59F-4474-831C-ED4916B91CF2}" dt="2019-11-24T21:58:49.812" v="8342" actId="1036"/>
      <pc:docMkLst>
        <pc:docMk/>
      </pc:docMkLst>
      <pc:sldChg chg="modSp">
        <pc:chgData name="Wojciech Bieniecki I24" userId="9c52db48-ded8-4818-b321-8318d03e98ab" providerId="ADAL" clId="{CB77259B-E59F-4474-831C-ED4916B91CF2}" dt="2019-11-24T09:04:38.359" v="3" actId="20577"/>
        <pc:sldMkLst>
          <pc:docMk/>
          <pc:sldMk cId="0" sldId="293"/>
        </pc:sldMkLst>
        <pc:spChg chg="mod">
          <ac:chgData name="Wojciech Bieniecki I24" userId="9c52db48-ded8-4818-b321-8318d03e98ab" providerId="ADAL" clId="{CB77259B-E59F-4474-831C-ED4916B91CF2}" dt="2019-11-24T09:04:38.359" v="3" actId="20577"/>
          <ac:spMkLst>
            <pc:docMk/>
            <pc:sldMk cId="0" sldId="293"/>
            <ac:spMk id="3077" creationId="{00000000-0000-0000-0000-000000000000}"/>
          </ac:spMkLst>
        </pc:spChg>
      </pc:sldChg>
      <pc:sldChg chg="del">
        <pc:chgData name="Wojciech Bieniecki I24" userId="9c52db48-ded8-4818-b321-8318d03e98ab" providerId="ADAL" clId="{CB77259B-E59F-4474-831C-ED4916B91CF2}" dt="2019-11-24T10:12:10.947" v="864" actId="2696"/>
        <pc:sldMkLst>
          <pc:docMk/>
          <pc:sldMk cId="1722875601" sldId="441"/>
        </pc:sldMkLst>
      </pc:sldChg>
      <pc:sldChg chg="del">
        <pc:chgData name="Wojciech Bieniecki I24" userId="9c52db48-ded8-4818-b321-8318d03e98ab" providerId="ADAL" clId="{CB77259B-E59F-4474-831C-ED4916B91CF2}" dt="2019-11-24T10:12:10.929" v="863" actId="2696"/>
        <pc:sldMkLst>
          <pc:docMk/>
          <pc:sldMk cId="1612235770" sldId="458"/>
        </pc:sldMkLst>
      </pc:sldChg>
      <pc:sldChg chg="del">
        <pc:chgData name="Wojciech Bieniecki I24" userId="9c52db48-ded8-4818-b321-8318d03e98ab" providerId="ADAL" clId="{CB77259B-E59F-4474-831C-ED4916B91CF2}" dt="2019-11-24T10:12:10.744" v="855" actId="2696"/>
        <pc:sldMkLst>
          <pc:docMk/>
          <pc:sldMk cId="0" sldId="469"/>
        </pc:sldMkLst>
      </pc:sldChg>
      <pc:sldChg chg="del">
        <pc:chgData name="Wojciech Bieniecki I24" userId="9c52db48-ded8-4818-b321-8318d03e98ab" providerId="ADAL" clId="{CB77259B-E59F-4474-831C-ED4916B91CF2}" dt="2019-11-24T10:12:10.769" v="856" actId="2696"/>
        <pc:sldMkLst>
          <pc:docMk/>
          <pc:sldMk cId="0" sldId="477"/>
        </pc:sldMkLst>
      </pc:sldChg>
      <pc:sldChg chg="del">
        <pc:chgData name="Wojciech Bieniecki I24" userId="9c52db48-ded8-4818-b321-8318d03e98ab" providerId="ADAL" clId="{CB77259B-E59F-4474-831C-ED4916B91CF2}" dt="2019-11-24T10:12:10.816" v="857" actId="2696"/>
        <pc:sldMkLst>
          <pc:docMk/>
          <pc:sldMk cId="1186214245" sldId="484"/>
        </pc:sldMkLst>
      </pc:sldChg>
      <pc:sldChg chg="del">
        <pc:chgData name="Wojciech Bieniecki I24" userId="9c52db48-ded8-4818-b321-8318d03e98ab" providerId="ADAL" clId="{CB77259B-E59F-4474-831C-ED4916B91CF2}" dt="2019-11-24T10:12:10.846" v="858" actId="2696"/>
        <pc:sldMkLst>
          <pc:docMk/>
          <pc:sldMk cId="4246985761" sldId="485"/>
        </pc:sldMkLst>
      </pc:sldChg>
      <pc:sldChg chg="del">
        <pc:chgData name="Wojciech Bieniecki I24" userId="9c52db48-ded8-4818-b321-8318d03e98ab" providerId="ADAL" clId="{CB77259B-E59F-4474-831C-ED4916B91CF2}" dt="2019-11-24T10:12:10.862" v="859" actId="2696"/>
        <pc:sldMkLst>
          <pc:docMk/>
          <pc:sldMk cId="3676113734" sldId="486"/>
        </pc:sldMkLst>
      </pc:sldChg>
      <pc:sldChg chg="del">
        <pc:chgData name="Wojciech Bieniecki I24" userId="9c52db48-ded8-4818-b321-8318d03e98ab" providerId="ADAL" clId="{CB77259B-E59F-4474-831C-ED4916B91CF2}" dt="2019-11-24T10:12:10.873" v="860" actId="2696"/>
        <pc:sldMkLst>
          <pc:docMk/>
          <pc:sldMk cId="3197413792" sldId="487"/>
        </pc:sldMkLst>
      </pc:sldChg>
      <pc:sldChg chg="del">
        <pc:chgData name="Wojciech Bieniecki I24" userId="9c52db48-ded8-4818-b321-8318d03e98ab" providerId="ADAL" clId="{CB77259B-E59F-4474-831C-ED4916B91CF2}" dt="2019-11-24T10:12:10.887" v="861" actId="2696"/>
        <pc:sldMkLst>
          <pc:docMk/>
          <pc:sldMk cId="3175613694" sldId="488"/>
        </pc:sldMkLst>
      </pc:sldChg>
      <pc:sldChg chg="del">
        <pc:chgData name="Wojciech Bieniecki I24" userId="9c52db48-ded8-4818-b321-8318d03e98ab" providerId="ADAL" clId="{CB77259B-E59F-4474-831C-ED4916B91CF2}" dt="2019-11-24T10:12:10.910" v="862" actId="2696"/>
        <pc:sldMkLst>
          <pc:docMk/>
          <pc:sldMk cId="1868897073" sldId="489"/>
        </pc:sldMkLst>
      </pc:sldChg>
      <pc:sldChg chg="del">
        <pc:chgData name="Wojciech Bieniecki I24" userId="9c52db48-ded8-4818-b321-8318d03e98ab" providerId="ADAL" clId="{CB77259B-E59F-4474-831C-ED4916B91CF2}" dt="2019-11-24T10:12:10.965" v="865" actId="2696"/>
        <pc:sldMkLst>
          <pc:docMk/>
          <pc:sldMk cId="559422995" sldId="490"/>
        </pc:sldMkLst>
      </pc:sldChg>
      <pc:sldChg chg="del">
        <pc:chgData name="Wojciech Bieniecki I24" userId="9c52db48-ded8-4818-b321-8318d03e98ab" providerId="ADAL" clId="{CB77259B-E59F-4474-831C-ED4916B91CF2}" dt="2019-11-24T10:12:10.982" v="866" actId="2696"/>
        <pc:sldMkLst>
          <pc:docMk/>
          <pc:sldMk cId="11972118" sldId="491"/>
        </pc:sldMkLst>
      </pc:sldChg>
      <pc:sldChg chg="del">
        <pc:chgData name="Wojciech Bieniecki I24" userId="9c52db48-ded8-4818-b321-8318d03e98ab" providerId="ADAL" clId="{CB77259B-E59F-4474-831C-ED4916B91CF2}" dt="2019-11-24T10:12:10.997" v="867" actId="2696"/>
        <pc:sldMkLst>
          <pc:docMk/>
          <pc:sldMk cId="2769317100" sldId="492"/>
        </pc:sldMkLst>
      </pc:sldChg>
      <pc:sldChg chg="del">
        <pc:chgData name="Wojciech Bieniecki I24" userId="9c52db48-ded8-4818-b321-8318d03e98ab" providerId="ADAL" clId="{CB77259B-E59F-4474-831C-ED4916B91CF2}" dt="2019-11-24T10:12:11.016" v="868" actId="2696"/>
        <pc:sldMkLst>
          <pc:docMk/>
          <pc:sldMk cId="3923684059" sldId="493"/>
        </pc:sldMkLst>
      </pc:sldChg>
      <pc:sldChg chg="del">
        <pc:chgData name="Wojciech Bieniecki I24" userId="9c52db48-ded8-4818-b321-8318d03e98ab" providerId="ADAL" clId="{CB77259B-E59F-4474-831C-ED4916B91CF2}" dt="2019-11-24T10:12:11.035" v="869" actId="2696"/>
        <pc:sldMkLst>
          <pc:docMk/>
          <pc:sldMk cId="3048476678" sldId="494"/>
        </pc:sldMkLst>
      </pc:sldChg>
      <pc:sldChg chg="del">
        <pc:chgData name="Wojciech Bieniecki I24" userId="9c52db48-ded8-4818-b321-8318d03e98ab" providerId="ADAL" clId="{CB77259B-E59F-4474-831C-ED4916B91CF2}" dt="2019-11-24T10:12:11.062" v="870" actId="2696"/>
        <pc:sldMkLst>
          <pc:docMk/>
          <pc:sldMk cId="3295467239" sldId="495"/>
        </pc:sldMkLst>
      </pc:sldChg>
      <pc:sldChg chg="del">
        <pc:chgData name="Wojciech Bieniecki I24" userId="9c52db48-ded8-4818-b321-8318d03e98ab" providerId="ADAL" clId="{CB77259B-E59F-4474-831C-ED4916B91CF2}" dt="2019-11-24T10:12:11.078" v="871" actId="2696"/>
        <pc:sldMkLst>
          <pc:docMk/>
          <pc:sldMk cId="715045947" sldId="496"/>
        </pc:sldMkLst>
      </pc:sldChg>
      <pc:sldChg chg="del">
        <pc:chgData name="Wojciech Bieniecki I24" userId="9c52db48-ded8-4818-b321-8318d03e98ab" providerId="ADAL" clId="{CB77259B-E59F-4474-831C-ED4916B91CF2}" dt="2019-11-24T10:12:11.084" v="872" actId="2696"/>
        <pc:sldMkLst>
          <pc:docMk/>
          <pc:sldMk cId="4207722163" sldId="497"/>
        </pc:sldMkLst>
      </pc:sldChg>
      <pc:sldChg chg="addSp modSp add">
        <pc:chgData name="Wojciech Bieniecki I24" userId="9c52db48-ded8-4818-b321-8318d03e98ab" providerId="ADAL" clId="{CB77259B-E59F-4474-831C-ED4916B91CF2}" dt="2019-11-24T09:32:37.663" v="480" actId="20577"/>
        <pc:sldMkLst>
          <pc:docMk/>
          <pc:sldMk cId="3617901376" sldId="498"/>
        </pc:sldMkLst>
        <pc:spChg chg="mod">
          <ac:chgData name="Wojciech Bieniecki I24" userId="9c52db48-ded8-4818-b321-8318d03e98ab" providerId="ADAL" clId="{CB77259B-E59F-4474-831C-ED4916B91CF2}" dt="2019-11-24T09:19:11.608" v="30" actId="1035"/>
          <ac:spMkLst>
            <pc:docMk/>
            <pc:sldMk cId="3617901376" sldId="498"/>
            <ac:spMk id="2" creationId="{E55CB86A-74DD-427F-8DDF-9E08415F0552}"/>
          </ac:spMkLst>
        </pc:spChg>
        <pc:spChg chg="add mod">
          <ac:chgData name="Wojciech Bieniecki I24" userId="9c52db48-ded8-4818-b321-8318d03e98ab" providerId="ADAL" clId="{CB77259B-E59F-4474-831C-ED4916B91CF2}" dt="2019-11-24T09:28:29.540" v="302" actId="20577"/>
          <ac:spMkLst>
            <pc:docMk/>
            <pc:sldMk cId="3617901376" sldId="498"/>
            <ac:spMk id="4" creationId="{FB344E48-E903-4C11-928C-5A2CF231A564}"/>
          </ac:spMkLst>
        </pc:spChg>
        <pc:spChg chg="add mod">
          <ac:chgData name="Wojciech Bieniecki I24" userId="9c52db48-ded8-4818-b321-8318d03e98ab" providerId="ADAL" clId="{CB77259B-E59F-4474-831C-ED4916B91CF2}" dt="2019-11-24T09:32:37.663" v="480" actId="20577"/>
          <ac:spMkLst>
            <pc:docMk/>
            <pc:sldMk cId="3617901376" sldId="498"/>
            <ac:spMk id="6" creationId="{AC2E4A63-1C25-44BB-A03A-A6EAF24615F5}"/>
          </ac:spMkLst>
        </pc:spChg>
        <pc:picChg chg="add mod">
          <ac:chgData name="Wojciech Bieniecki I24" userId="9c52db48-ded8-4818-b321-8318d03e98ab" providerId="ADAL" clId="{CB77259B-E59F-4474-831C-ED4916B91CF2}" dt="2019-11-24T09:27:42.096" v="229" actId="1076"/>
          <ac:picMkLst>
            <pc:docMk/>
            <pc:sldMk cId="3617901376" sldId="498"/>
            <ac:picMk id="5" creationId="{C0BE0544-C791-4A2D-87A0-07C148583167}"/>
          </ac:picMkLst>
        </pc:picChg>
      </pc:sldChg>
      <pc:sldChg chg="addSp modSp add">
        <pc:chgData name="Wojciech Bieniecki I24" userId="9c52db48-ded8-4818-b321-8318d03e98ab" providerId="ADAL" clId="{CB77259B-E59F-4474-831C-ED4916B91CF2}" dt="2019-11-24T09:44:18.678" v="728" actId="20577"/>
        <pc:sldMkLst>
          <pc:docMk/>
          <pc:sldMk cId="3190798977" sldId="499"/>
        </pc:sldMkLst>
        <pc:spChg chg="mod">
          <ac:chgData name="Wojciech Bieniecki I24" userId="9c52db48-ded8-4818-b321-8318d03e98ab" providerId="ADAL" clId="{CB77259B-E59F-4474-831C-ED4916B91CF2}" dt="2019-11-24T09:40:29.401" v="614" actId="1035"/>
          <ac:spMkLst>
            <pc:docMk/>
            <pc:sldMk cId="3190798977" sldId="499"/>
            <ac:spMk id="2" creationId="{55573F59-B832-463F-9DB5-DDD08E4D8B38}"/>
          </ac:spMkLst>
        </pc:spChg>
        <pc:spChg chg="add mod">
          <ac:chgData name="Wojciech Bieniecki I24" userId="9c52db48-ded8-4818-b321-8318d03e98ab" providerId="ADAL" clId="{CB77259B-E59F-4474-831C-ED4916B91CF2}" dt="2019-11-24T09:43:58.839" v="720" actId="465"/>
          <ac:spMkLst>
            <pc:docMk/>
            <pc:sldMk cId="3190798977" sldId="499"/>
            <ac:spMk id="4" creationId="{CAD1A487-30A2-4A40-8187-C11734989F01}"/>
          </ac:spMkLst>
        </pc:spChg>
        <pc:spChg chg="add mod">
          <ac:chgData name="Wojciech Bieniecki I24" userId="9c52db48-ded8-4818-b321-8318d03e98ab" providerId="ADAL" clId="{CB77259B-E59F-4474-831C-ED4916B91CF2}" dt="2019-11-24T09:44:05.622" v="722" actId="20577"/>
          <ac:spMkLst>
            <pc:docMk/>
            <pc:sldMk cId="3190798977" sldId="499"/>
            <ac:spMk id="5" creationId="{BE761DDD-4D32-4D4F-B0FF-E7CE29AA55A3}"/>
          </ac:spMkLst>
        </pc:spChg>
        <pc:spChg chg="add mod">
          <ac:chgData name="Wojciech Bieniecki I24" userId="9c52db48-ded8-4818-b321-8318d03e98ab" providerId="ADAL" clId="{CB77259B-E59F-4474-831C-ED4916B91CF2}" dt="2019-11-24T09:43:58.839" v="720" actId="465"/>
          <ac:spMkLst>
            <pc:docMk/>
            <pc:sldMk cId="3190798977" sldId="499"/>
            <ac:spMk id="6" creationId="{5D6A5E80-B832-44AA-81A2-B487C3F741AC}"/>
          </ac:spMkLst>
        </pc:spChg>
        <pc:spChg chg="add mod">
          <ac:chgData name="Wojciech Bieniecki I24" userId="9c52db48-ded8-4818-b321-8318d03e98ab" providerId="ADAL" clId="{CB77259B-E59F-4474-831C-ED4916B91CF2}" dt="2019-11-24T09:43:58.839" v="720" actId="465"/>
          <ac:spMkLst>
            <pc:docMk/>
            <pc:sldMk cId="3190798977" sldId="499"/>
            <ac:spMk id="7" creationId="{49EEC69F-686C-4F37-ADA7-B7418621F112}"/>
          </ac:spMkLst>
        </pc:spChg>
        <pc:spChg chg="add mod">
          <ac:chgData name="Wojciech Bieniecki I24" userId="9c52db48-ded8-4818-b321-8318d03e98ab" providerId="ADAL" clId="{CB77259B-E59F-4474-831C-ED4916B91CF2}" dt="2019-11-24T09:43:58.839" v="720" actId="465"/>
          <ac:spMkLst>
            <pc:docMk/>
            <pc:sldMk cId="3190798977" sldId="499"/>
            <ac:spMk id="8" creationId="{FEE86B7D-F903-40C6-8A44-026BDBC30CB7}"/>
          </ac:spMkLst>
        </pc:spChg>
        <pc:spChg chg="add mod">
          <ac:chgData name="Wojciech Bieniecki I24" userId="9c52db48-ded8-4818-b321-8318d03e98ab" providerId="ADAL" clId="{CB77259B-E59F-4474-831C-ED4916B91CF2}" dt="2019-11-24T09:44:10.326" v="724" actId="20577"/>
          <ac:spMkLst>
            <pc:docMk/>
            <pc:sldMk cId="3190798977" sldId="499"/>
            <ac:spMk id="9" creationId="{044A6A12-6009-49BF-AACE-B4F1E0FDBC8C}"/>
          </ac:spMkLst>
        </pc:spChg>
        <pc:spChg chg="add mod">
          <ac:chgData name="Wojciech Bieniecki I24" userId="9c52db48-ded8-4818-b321-8318d03e98ab" providerId="ADAL" clId="{CB77259B-E59F-4474-831C-ED4916B91CF2}" dt="2019-11-24T09:44:14.502" v="726" actId="20577"/>
          <ac:spMkLst>
            <pc:docMk/>
            <pc:sldMk cId="3190798977" sldId="499"/>
            <ac:spMk id="10" creationId="{CE8A9152-060F-4C77-B720-CD7C90F289CB}"/>
          </ac:spMkLst>
        </pc:spChg>
        <pc:spChg chg="add mod">
          <ac:chgData name="Wojciech Bieniecki I24" userId="9c52db48-ded8-4818-b321-8318d03e98ab" providerId="ADAL" clId="{CB77259B-E59F-4474-831C-ED4916B91CF2}" dt="2019-11-24T09:44:18.678" v="728" actId="20577"/>
          <ac:spMkLst>
            <pc:docMk/>
            <pc:sldMk cId="3190798977" sldId="499"/>
            <ac:spMk id="11" creationId="{A7C4FDB0-2FC0-49F9-B882-204862A64E62}"/>
          </ac:spMkLst>
        </pc:spChg>
      </pc:sldChg>
      <pc:sldChg chg="addSp delSp modSp add modAnim">
        <pc:chgData name="Wojciech Bieniecki I24" userId="9c52db48-ded8-4818-b321-8318d03e98ab" providerId="ADAL" clId="{CB77259B-E59F-4474-831C-ED4916B91CF2}" dt="2019-11-24T10:08:08.180" v="854" actId="1036"/>
        <pc:sldMkLst>
          <pc:docMk/>
          <pc:sldMk cId="2274334934" sldId="500"/>
        </pc:sldMkLst>
        <pc:spChg chg="mod ord">
          <ac:chgData name="Wojciech Bieniecki I24" userId="9c52db48-ded8-4818-b321-8318d03e98ab" providerId="ADAL" clId="{CB77259B-E59F-4474-831C-ED4916B91CF2}" dt="2019-11-24T10:07:15.223" v="844" actId="207"/>
          <ac:spMkLst>
            <pc:docMk/>
            <pc:sldMk cId="2274334934" sldId="500"/>
            <ac:spMk id="2" creationId="{AEA5A7B6-68BC-4FA6-9C0D-40BD7C84D95B}"/>
          </ac:spMkLst>
        </pc:spChg>
        <pc:spChg chg="add mod">
          <ac:chgData name="Wojciech Bieniecki I24" userId="9c52db48-ded8-4818-b321-8318d03e98ab" providerId="ADAL" clId="{CB77259B-E59F-4474-831C-ED4916B91CF2}" dt="2019-11-24T10:08:08.180" v="854" actId="1036"/>
          <ac:spMkLst>
            <pc:docMk/>
            <pc:sldMk cId="2274334934" sldId="500"/>
            <ac:spMk id="4" creationId="{240333C0-C010-47B4-9715-445A113FF39A}"/>
          </ac:spMkLst>
        </pc:spChg>
        <pc:picChg chg="add mod">
          <ac:chgData name="Wojciech Bieniecki I24" userId="9c52db48-ded8-4818-b321-8318d03e98ab" providerId="ADAL" clId="{CB77259B-E59F-4474-831C-ED4916B91CF2}" dt="2019-11-24T10:06:24.070" v="830" actId="1038"/>
          <ac:picMkLst>
            <pc:docMk/>
            <pc:sldMk cId="2274334934" sldId="500"/>
            <ac:picMk id="5" creationId="{C442C296-8203-4F68-9BE9-053718E9F9A8}"/>
          </ac:picMkLst>
        </pc:picChg>
        <pc:picChg chg="add mod">
          <ac:chgData name="Wojciech Bieniecki I24" userId="9c52db48-ded8-4818-b321-8318d03e98ab" providerId="ADAL" clId="{CB77259B-E59F-4474-831C-ED4916B91CF2}" dt="2019-11-24T10:06:24.070" v="830" actId="1038"/>
          <ac:picMkLst>
            <pc:docMk/>
            <pc:sldMk cId="2274334934" sldId="500"/>
            <ac:picMk id="6" creationId="{79C0CE6B-6B80-4545-843A-90D07B3DAA71}"/>
          </ac:picMkLst>
        </pc:picChg>
        <pc:picChg chg="add del mod">
          <ac:chgData name="Wojciech Bieniecki I24" userId="9c52db48-ded8-4818-b321-8318d03e98ab" providerId="ADAL" clId="{CB77259B-E59F-4474-831C-ED4916B91CF2}" dt="2019-11-24T09:58:47.164" v="805" actId="478"/>
          <ac:picMkLst>
            <pc:docMk/>
            <pc:sldMk cId="2274334934" sldId="500"/>
            <ac:picMk id="7" creationId="{800E7633-951F-45A5-B251-909B62364312}"/>
          </ac:picMkLst>
        </pc:picChg>
        <pc:picChg chg="add mod">
          <ac:chgData name="Wojciech Bieniecki I24" userId="9c52db48-ded8-4818-b321-8318d03e98ab" providerId="ADAL" clId="{CB77259B-E59F-4474-831C-ED4916B91CF2}" dt="2019-11-24T10:06:24.070" v="830" actId="1038"/>
          <ac:picMkLst>
            <pc:docMk/>
            <pc:sldMk cId="2274334934" sldId="500"/>
            <ac:picMk id="8" creationId="{6402567B-6119-46B0-AB0D-0FC5117DA6FC}"/>
          </ac:picMkLst>
        </pc:picChg>
        <pc:picChg chg="add mod">
          <ac:chgData name="Wojciech Bieniecki I24" userId="9c52db48-ded8-4818-b321-8318d03e98ab" providerId="ADAL" clId="{CB77259B-E59F-4474-831C-ED4916B91CF2}" dt="2019-11-24T10:06:24.070" v="830" actId="1038"/>
          <ac:picMkLst>
            <pc:docMk/>
            <pc:sldMk cId="2274334934" sldId="500"/>
            <ac:picMk id="9" creationId="{5B7447F7-C870-40EE-A77B-DA3127F6A412}"/>
          </ac:picMkLst>
        </pc:picChg>
      </pc:sldChg>
      <pc:sldChg chg="addSp delSp modSp add">
        <pc:chgData name="Wojciech Bieniecki I24" userId="9c52db48-ded8-4818-b321-8318d03e98ab" providerId="ADAL" clId="{CB77259B-E59F-4474-831C-ED4916B91CF2}" dt="2019-11-24T11:08:29.372" v="1278" actId="478"/>
        <pc:sldMkLst>
          <pc:docMk/>
          <pc:sldMk cId="2655507848" sldId="501"/>
        </pc:sldMkLst>
        <pc:spChg chg="mod">
          <ac:chgData name="Wojciech Bieniecki I24" userId="9c52db48-ded8-4818-b321-8318d03e98ab" providerId="ADAL" clId="{CB77259B-E59F-4474-831C-ED4916B91CF2}" dt="2019-11-24T10:12:28.145" v="890" actId="1035"/>
          <ac:spMkLst>
            <pc:docMk/>
            <pc:sldMk cId="2655507848" sldId="501"/>
            <ac:spMk id="2" creationId="{321F819A-467F-4F2B-BBC7-9747A2459B40}"/>
          </ac:spMkLst>
        </pc:spChg>
        <pc:spChg chg="add mod">
          <ac:chgData name="Wojciech Bieniecki I24" userId="9c52db48-ded8-4818-b321-8318d03e98ab" providerId="ADAL" clId="{CB77259B-E59F-4474-831C-ED4916B91CF2}" dt="2019-11-24T11:06:11.263" v="1125" actId="20577"/>
          <ac:spMkLst>
            <pc:docMk/>
            <pc:sldMk cId="2655507848" sldId="501"/>
            <ac:spMk id="4" creationId="{907E314F-A240-40C9-8F67-D80C8581CECC}"/>
          </ac:spMkLst>
        </pc:spChg>
        <pc:spChg chg="add mod">
          <ac:chgData name="Wojciech Bieniecki I24" userId="9c52db48-ded8-4818-b321-8318d03e98ab" providerId="ADAL" clId="{CB77259B-E59F-4474-831C-ED4916B91CF2}" dt="2019-11-24T11:06:23.166" v="1134" actId="20577"/>
          <ac:spMkLst>
            <pc:docMk/>
            <pc:sldMk cId="2655507848" sldId="501"/>
            <ac:spMk id="5" creationId="{E3306F5B-A3A1-43CA-B496-41EFB3EBCFB0}"/>
          </ac:spMkLst>
        </pc:spChg>
        <pc:spChg chg="add mod">
          <ac:chgData name="Wojciech Bieniecki I24" userId="9c52db48-ded8-4818-b321-8318d03e98ab" providerId="ADAL" clId="{CB77259B-E59F-4474-831C-ED4916B91CF2}" dt="2019-11-24T11:08:06.989" v="1231" actId="20577"/>
          <ac:spMkLst>
            <pc:docMk/>
            <pc:sldMk cId="2655507848" sldId="501"/>
            <ac:spMk id="6" creationId="{A3C55D25-F823-4E6C-979E-F2A416DD2B6C}"/>
          </ac:spMkLst>
        </pc:spChg>
        <pc:spChg chg="add del mod">
          <ac:chgData name="Wojciech Bieniecki I24" userId="9c52db48-ded8-4818-b321-8318d03e98ab" providerId="ADAL" clId="{CB77259B-E59F-4474-831C-ED4916B91CF2}" dt="2019-11-24T11:08:29.372" v="1278" actId="478"/>
          <ac:spMkLst>
            <pc:docMk/>
            <pc:sldMk cId="2655507848" sldId="501"/>
            <ac:spMk id="7" creationId="{079A6CA2-2B87-434A-BC53-11C1E7E5A42D}"/>
          </ac:spMkLst>
        </pc:spChg>
        <pc:spChg chg="add mod">
          <ac:chgData name="Wojciech Bieniecki I24" userId="9c52db48-ded8-4818-b321-8318d03e98ab" providerId="ADAL" clId="{CB77259B-E59F-4474-831C-ED4916B91CF2}" dt="2019-11-24T11:08:15.182" v="1249" actId="20577"/>
          <ac:spMkLst>
            <pc:docMk/>
            <pc:sldMk cId="2655507848" sldId="501"/>
            <ac:spMk id="8" creationId="{BC142F77-18C1-4974-81D4-EB599E7F3871}"/>
          </ac:spMkLst>
        </pc:spChg>
        <pc:spChg chg="add mod">
          <ac:chgData name="Wojciech Bieniecki I24" userId="9c52db48-ded8-4818-b321-8318d03e98ab" providerId="ADAL" clId="{CB77259B-E59F-4474-831C-ED4916B91CF2}" dt="2019-11-24T11:08:21.931" v="1277" actId="6549"/>
          <ac:spMkLst>
            <pc:docMk/>
            <pc:sldMk cId="2655507848" sldId="501"/>
            <ac:spMk id="9" creationId="{F61E185F-C77C-448D-98E2-C5486C137876}"/>
          </ac:spMkLst>
        </pc:spChg>
      </pc:sldChg>
      <pc:sldChg chg="addSp modSp add">
        <pc:chgData name="Wojciech Bieniecki I24" userId="9c52db48-ded8-4818-b321-8318d03e98ab" providerId="ADAL" clId="{CB77259B-E59F-4474-831C-ED4916B91CF2}" dt="2019-11-24T11:13:44.919" v="1375" actId="1036"/>
        <pc:sldMkLst>
          <pc:docMk/>
          <pc:sldMk cId="446342726" sldId="502"/>
        </pc:sldMkLst>
        <pc:spChg chg="mod">
          <ac:chgData name="Wojciech Bieniecki I24" userId="9c52db48-ded8-4818-b321-8318d03e98ab" providerId="ADAL" clId="{CB77259B-E59F-4474-831C-ED4916B91CF2}" dt="2019-11-24T11:09:53.705" v="1299" actId="1035"/>
          <ac:spMkLst>
            <pc:docMk/>
            <pc:sldMk cId="446342726" sldId="502"/>
            <ac:spMk id="2" creationId="{5A577E65-A1F2-46D0-A672-F8CCD1D3B49E}"/>
          </ac:spMkLst>
        </pc:spChg>
        <pc:spChg chg="add mod">
          <ac:chgData name="Wojciech Bieniecki I24" userId="9c52db48-ded8-4818-b321-8318d03e98ab" providerId="ADAL" clId="{CB77259B-E59F-4474-831C-ED4916B91CF2}" dt="2019-11-24T11:13:12.587" v="1307" actId="20577"/>
          <ac:spMkLst>
            <pc:docMk/>
            <pc:sldMk cId="446342726" sldId="502"/>
            <ac:spMk id="4" creationId="{31FEB9FF-D07F-43CB-9271-4974D4EF56FB}"/>
          </ac:spMkLst>
        </pc:spChg>
        <pc:spChg chg="add mod">
          <ac:chgData name="Wojciech Bieniecki I24" userId="9c52db48-ded8-4818-b321-8318d03e98ab" providerId="ADAL" clId="{CB77259B-E59F-4474-831C-ED4916B91CF2}" dt="2019-11-24T11:13:23.465" v="1317" actId="20577"/>
          <ac:spMkLst>
            <pc:docMk/>
            <pc:sldMk cId="446342726" sldId="502"/>
            <ac:spMk id="5" creationId="{02F06266-98A4-49CA-A4BE-CCC44D5B4391}"/>
          </ac:spMkLst>
        </pc:spChg>
        <pc:spChg chg="add mod">
          <ac:chgData name="Wojciech Bieniecki I24" userId="9c52db48-ded8-4818-b321-8318d03e98ab" providerId="ADAL" clId="{CB77259B-E59F-4474-831C-ED4916B91CF2}" dt="2019-11-24T11:13:35.881" v="1337" actId="20577"/>
          <ac:spMkLst>
            <pc:docMk/>
            <pc:sldMk cId="446342726" sldId="502"/>
            <ac:spMk id="6" creationId="{180FBD65-71EA-439F-8A75-B81B24C3BEF9}"/>
          </ac:spMkLst>
        </pc:spChg>
        <pc:spChg chg="add mod">
          <ac:chgData name="Wojciech Bieniecki I24" userId="9c52db48-ded8-4818-b321-8318d03e98ab" providerId="ADAL" clId="{CB77259B-E59F-4474-831C-ED4916B91CF2}" dt="2019-11-24T11:13:44.919" v="1375" actId="1036"/>
          <ac:spMkLst>
            <pc:docMk/>
            <pc:sldMk cId="446342726" sldId="502"/>
            <ac:spMk id="7" creationId="{6EF54E81-77B8-443D-8DF3-0908D2A19C09}"/>
          </ac:spMkLst>
        </pc:spChg>
      </pc:sldChg>
      <pc:sldChg chg="addSp delSp modSp add">
        <pc:chgData name="Wojciech Bieniecki I24" userId="9c52db48-ded8-4818-b321-8318d03e98ab" providerId="ADAL" clId="{CB77259B-E59F-4474-831C-ED4916B91CF2}" dt="2019-11-24T13:47:23.679" v="2145" actId="14100"/>
        <pc:sldMkLst>
          <pc:docMk/>
          <pc:sldMk cId="2237348296" sldId="503"/>
        </pc:sldMkLst>
        <pc:spChg chg="mod">
          <ac:chgData name="Wojciech Bieniecki I24" userId="9c52db48-ded8-4818-b321-8318d03e98ab" providerId="ADAL" clId="{CB77259B-E59F-4474-831C-ED4916B91CF2}" dt="2019-11-24T11:15:11.152" v="1425" actId="14100"/>
          <ac:spMkLst>
            <pc:docMk/>
            <pc:sldMk cId="2237348296" sldId="503"/>
            <ac:spMk id="2" creationId="{EF9F31FF-DFB1-401E-A2D5-AFD678DD81B4}"/>
          </ac:spMkLst>
        </pc:spChg>
        <pc:spChg chg="add mod">
          <ac:chgData name="Wojciech Bieniecki I24" userId="9c52db48-ded8-4818-b321-8318d03e98ab" providerId="ADAL" clId="{CB77259B-E59F-4474-831C-ED4916B91CF2}" dt="2019-11-24T13:46:48.057" v="2138" actId="14100"/>
          <ac:spMkLst>
            <pc:docMk/>
            <pc:sldMk cId="2237348296" sldId="503"/>
            <ac:spMk id="4" creationId="{B1BEB70B-F18B-4E75-B45E-9F433D99B556}"/>
          </ac:spMkLst>
        </pc:spChg>
        <pc:spChg chg="add del mod">
          <ac:chgData name="Wojciech Bieniecki I24" userId="9c52db48-ded8-4818-b321-8318d03e98ab" providerId="ADAL" clId="{CB77259B-E59F-4474-831C-ED4916B91CF2}" dt="2019-11-24T13:44:21.961" v="2006" actId="478"/>
          <ac:spMkLst>
            <pc:docMk/>
            <pc:sldMk cId="2237348296" sldId="503"/>
            <ac:spMk id="5" creationId="{314697B4-2806-4BE7-BF25-1775F754A4FE}"/>
          </ac:spMkLst>
        </pc:spChg>
        <pc:spChg chg="add del mod">
          <ac:chgData name="Wojciech Bieniecki I24" userId="9c52db48-ded8-4818-b321-8318d03e98ab" providerId="ADAL" clId="{CB77259B-E59F-4474-831C-ED4916B91CF2}" dt="2019-11-24T13:45:38.997" v="2085" actId="478"/>
          <ac:spMkLst>
            <pc:docMk/>
            <pc:sldMk cId="2237348296" sldId="503"/>
            <ac:spMk id="6" creationId="{755EF365-B71A-4FEB-A262-36342B4E3D8C}"/>
          </ac:spMkLst>
        </pc:spChg>
        <pc:spChg chg="add mod">
          <ac:chgData name="Wojciech Bieniecki I24" userId="9c52db48-ded8-4818-b321-8318d03e98ab" providerId="ADAL" clId="{CB77259B-E59F-4474-831C-ED4916B91CF2}" dt="2019-11-24T13:47:15.006" v="2143" actId="14100"/>
          <ac:spMkLst>
            <pc:docMk/>
            <pc:sldMk cId="2237348296" sldId="503"/>
            <ac:spMk id="7" creationId="{117CA627-08D2-4672-AA2D-9FD9E027AF00}"/>
          </ac:spMkLst>
        </pc:spChg>
        <pc:spChg chg="add mod">
          <ac:chgData name="Wojciech Bieniecki I24" userId="9c52db48-ded8-4818-b321-8318d03e98ab" providerId="ADAL" clId="{CB77259B-E59F-4474-831C-ED4916B91CF2}" dt="2019-11-24T13:46:56.078" v="2139" actId="1076"/>
          <ac:spMkLst>
            <pc:docMk/>
            <pc:sldMk cId="2237348296" sldId="503"/>
            <ac:spMk id="8" creationId="{E23A1C7B-E436-444E-9CEC-BAD3379627B2}"/>
          </ac:spMkLst>
        </pc:spChg>
        <pc:spChg chg="add mod">
          <ac:chgData name="Wojciech Bieniecki I24" userId="9c52db48-ded8-4818-b321-8318d03e98ab" providerId="ADAL" clId="{CB77259B-E59F-4474-831C-ED4916B91CF2}" dt="2019-11-24T13:47:07.671" v="2141" actId="14100"/>
          <ac:spMkLst>
            <pc:docMk/>
            <pc:sldMk cId="2237348296" sldId="503"/>
            <ac:spMk id="9" creationId="{C22BB5C4-5C6E-4CB6-AF38-7C4D50E15D67}"/>
          </ac:spMkLst>
        </pc:spChg>
        <pc:spChg chg="add del">
          <ac:chgData name="Wojciech Bieniecki I24" userId="9c52db48-ded8-4818-b321-8318d03e98ab" providerId="ADAL" clId="{CB77259B-E59F-4474-831C-ED4916B91CF2}" dt="2019-11-24T13:46:05.750" v="2090"/>
          <ac:spMkLst>
            <pc:docMk/>
            <pc:sldMk cId="2237348296" sldId="503"/>
            <ac:spMk id="10" creationId="{401AF44F-7352-45BC-8DB9-7E80027B5539}"/>
          </ac:spMkLst>
        </pc:spChg>
        <pc:spChg chg="add mod">
          <ac:chgData name="Wojciech Bieniecki I24" userId="9c52db48-ded8-4818-b321-8318d03e98ab" providerId="ADAL" clId="{CB77259B-E59F-4474-831C-ED4916B91CF2}" dt="2019-11-24T13:47:23.679" v="2145" actId="14100"/>
          <ac:spMkLst>
            <pc:docMk/>
            <pc:sldMk cId="2237348296" sldId="503"/>
            <ac:spMk id="11" creationId="{BBCE143E-B632-4C99-B566-0A68F079DE89}"/>
          </ac:spMkLst>
        </pc:spChg>
      </pc:sldChg>
      <pc:sldChg chg="addSp delSp modSp add modAnim">
        <pc:chgData name="Wojciech Bieniecki I24" userId="9c52db48-ded8-4818-b321-8318d03e98ab" providerId="ADAL" clId="{CB77259B-E59F-4474-831C-ED4916B91CF2}" dt="2019-11-24T14:02:23.702" v="2265" actId="1036"/>
        <pc:sldMkLst>
          <pc:docMk/>
          <pc:sldMk cId="2581676811" sldId="504"/>
        </pc:sldMkLst>
        <pc:spChg chg="mod ord">
          <ac:chgData name="Wojciech Bieniecki I24" userId="9c52db48-ded8-4818-b321-8318d03e98ab" providerId="ADAL" clId="{CB77259B-E59F-4474-831C-ED4916B91CF2}" dt="2019-11-24T14:02:14.291" v="2258" actId="166"/>
          <ac:spMkLst>
            <pc:docMk/>
            <pc:sldMk cId="2581676811" sldId="504"/>
            <ac:spMk id="2" creationId="{8EB25D0B-15C2-4594-BE89-6954B49A79C6}"/>
          </ac:spMkLst>
        </pc:spChg>
        <pc:spChg chg="add mod">
          <ac:chgData name="Wojciech Bieniecki I24" userId="9c52db48-ded8-4818-b321-8318d03e98ab" providerId="ADAL" clId="{CB77259B-E59F-4474-831C-ED4916B91CF2}" dt="2019-11-24T14:02:23.702" v="2265" actId="1036"/>
          <ac:spMkLst>
            <pc:docMk/>
            <pc:sldMk cId="2581676811" sldId="504"/>
            <ac:spMk id="6" creationId="{BC9085B2-9975-4B8F-8E2B-3FB294ABBA95}"/>
          </ac:spMkLst>
        </pc:spChg>
        <pc:picChg chg="add del mod">
          <ac:chgData name="Wojciech Bieniecki I24" userId="9c52db48-ded8-4818-b321-8318d03e98ab" providerId="ADAL" clId="{CB77259B-E59F-4474-831C-ED4916B91CF2}" dt="2019-11-24T13:58:25.948" v="2179" actId="478"/>
          <ac:picMkLst>
            <pc:docMk/>
            <pc:sldMk cId="2581676811" sldId="504"/>
            <ac:picMk id="4" creationId="{A8CF5D12-0087-4B3D-A23F-D9FB576426F9}"/>
          </ac:picMkLst>
        </pc:picChg>
        <pc:picChg chg="add del mod">
          <ac:chgData name="Wojciech Bieniecki I24" userId="9c52db48-ded8-4818-b321-8318d03e98ab" providerId="ADAL" clId="{CB77259B-E59F-4474-831C-ED4916B91CF2}" dt="2019-11-24T13:58:24.271" v="2178" actId="478"/>
          <ac:picMkLst>
            <pc:docMk/>
            <pc:sldMk cId="2581676811" sldId="504"/>
            <ac:picMk id="5" creationId="{593C56DD-7AA4-431C-B5A0-9D1EB261A902}"/>
          </ac:picMkLst>
        </pc:picChg>
        <pc:picChg chg="add mod">
          <ac:chgData name="Wojciech Bieniecki I24" userId="9c52db48-ded8-4818-b321-8318d03e98ab" providerId="ADAL" clId="{CB77259B-E59F-4474-831C-ED4916B91CF2}" dt="2019-11-24T13:58:33.991" v="2181" actId="1076"/>
          <ac:picMkLst>
            <pc:docMk/>
            <pc:sldMk cId="2581676811" sldId="504"/>
            <ac:picMk id="7" creationId="{4FBF5FD9-B2F6-45C7-8B8F-FCFB400F0A8A}"/>
          </ac:picMkLst>
        </pc:picChg>
        <pc:picChg chg="add mod">
          <ac:chgData name="Wojciech Bieniecki I24" userId="9c52db48-ded8-4818-b321-8318d03e98ab" providerId="ADAL" clId="{CB77259B-E59F-4474-831C-ED4916B91CF2}" dt="2019-11-24T13:59:30.356" v="2184" actId="1076"/>
          <ac:picMkLst>
            <pc:docMk/>
            <pc:sldMk cId="2581676811" sldId="504"/>
            <ac:picMk id="8" creationId="{6C3A78BD-457C-4FD5-91A7-CB29B01EB75F}"/>
          </ac:picMkLst>
        </pc:picChg>
        <pc:picChg chg="add mod">
          <ac:chgData name="Wojciech Bieniecki I24" userId="9c52db48-ded8-4818-b321-8318d03e98ab" providerId="ADAL" clId="{CB77259B-E59F-4474-831C-ED4916B91CF2}" dt="2019-11-24T14:00:29.317" v="2187" actId="1076"/>
          <ac:picMkLst>
            <pc:docMk/>
            <pc:sldMk cId="2581676811" sldId="504"/>
            <ac:picMk id="9" creationId="{E4822FCB-ED8B-4F90-BFF1-E1E246B18838}"/>
          </ac:picMkLst>
        </pc:picChg>
      </pc:sldChg>
      <pc:sldChg chg="addSp modSp add">
        <pc:chgData name="Wojciech Bieniecki I24" userId="9c52db48-ded8-4818-b321-8318d03e98ab" providerId="ADAL" clId="{CB77259B-E59F-4474-831C-ED4916B91CF2}" dt="2019-11-24T14:45:16.705" v="4869" actId="14100"/>
        <pc:sldMkLst>
          <pc:docMk/>
          <pc:sldMk cId="1324039510" sldId="505"/>
        </pc:sldMkLst>
        <pc:spChg chg="mod">
          <ac:chgData name="Wojciech Bieniecki I24" userId="9c52db48-ded8-4818-b321-8318d03e98ab" providerId="ADAL" clId="{CB77259B-E59F-4474-831C-ED4916B91CF2}" dt="2019-11-24T14:05:37.413" v="2309" actId="20577"/>
          <ac:spMkLst>
            <pc:docMk/>
            <pc:sldMk cId="1324039510" sldId="505"/>
            <ac:spMk id="2" creationId="{37469661-0DB6-4D0F-88A9-1882CF9AFE37}"/>
          </ac:spMkLst>
        </pc:spChg>
        <pc:spChg chg="add mod">
          <ac:chgData name="Wojciech Bieniecki I24" userId="9c52db48-ded8-4818-b321-8318d03e98ab" providerId="ADAL" clId="{CB77259B-E59F-4474-831C-ED4916B91CF2}" dt="2019-11-24T14:35:43.880" v="4542" actId="20577"/>
          <ac:spMkLst>
            <pc:docMk/>
            <pc:sldMk cId="1324039510" sldId="505"/>
            <ac:spMk id="4" creationId="{C7F88645-2B96-4A91-AA20-61E9A1D23756}"/>
          </ac:spMkLst>
        </pc:spChg>
        <pc:spChg chg="add mod">
          <ac:chgData name="Wojciech Bieniecki I24" userId="9c52db48-ded8-4818-b321-8318d03e98ab" providerId="ADAL" clId="{CB77259B-E59F-4474-831C-ED4916B91CF2}" dt="2019-11-24T14:45:16.705" v="4869" actId="14100"/>
          <ac:spMkLst>
            <pc:docMk/>
            <pc:sldMk cId="1324039510" sldId="505"/>
            <ac:spMk id="6" creationId="{623F499D-572B-4178-9A1B-3CF0921902D5}"/>
          </ac:spMkLst>
        </pc:spChg>
        <pc:picChg chg="add mod">
          <ac:chgData name="Wojciech Bieniecki I24" userId="9c52db48-ded8-4818-b321-8318d03e98ab" providerId="ADAL" clId="{CB77259B-E59F-4474-831C-ED4916B91CF2}" dt="2019-11-24T14:44:47.569" v="4861" actId="14100"/>
          <ac:picMkLst>
            <pc:docMk/>
            <pc:sldMk cId="1324039510" sldId="505"/>
            <ac:picMk id="5" creationId="{B135D6AC-90CA-49E9-981C-1627E0A91350}"/>
          </ac:picMkLst>
        </pc:picChg>
      </pc:sldChg>
      <pc:sldChg chg="addSp delSp modSp add">
        <pc:chgData name="Wojciech Bieniecki I24" userId="9c52db48-ded8-4818-b321-8318d03e98ab" providerId="ADAL" clId="{CB77259B-E59F-4474-831C-ED4916B91CF2}" dt="2019-11-24T14:29:38.771" v="4013" actId="1035"/>
        <pc:sldMkLst>
          <pc:docMk/>
          <pc:sldMk cId="1976887742" sldId="506"/>
        </pc:sldMkLst>
        <pc:spChg chg="mod">
          <ac:chgData name="Wojciech Bieniecki I24" userId="9c52db48-ded8-4818-b321-8318d03e98ab" providerId="ADAL" clId="{CB77259B-E59F-4474-831C-ED4916B91CF2}" dt="2019-11-24T14:29:11.350" v="3990" actId="20577"/>
          <ac:spMkLst>
            <pc:docMk/>
            <pc:sldMk cId="1976887742" sldId="506"/>
            <ac:spMk id="2" creationId="{50A83CBD-17F3-494A-9100-7CEE71AC219C}"/>
          </ac:spMkLst>
        </pc:spChg>
        <pc:spChg chg="add mod">
          <ac:chgData name="Wojciech Bieniecki I24" userId="9c52db48-ded8-4818-b321-8318d03e98ab" providerId="ADAL" clId="{CB77259B-E59F-4474-831C-ED4916B91CF2}" dt="2019-11-24T14:29:25.709" v="3992" actId="403"/>
          <ac:spMkLst>
            <pc:docMk/>
            <pc:sldMk cId="1976887742" sldId="506"/>
            <ac:spMk id="4" creationId="{0BCDBD6B-B29C-4A38-A2ED-01FBABC84DE3}"/>
          </ac:spMkLst>
        </pc:spChg>
        <pc:spChg chg="add del">
          <ac:chgData name="Wojciech Bieniecki I24" userId="9c52db48-ded8-4818-b321-8318d03e98ab" providerId="ADAL" clId="{CB77259B-E59F-4474-831C-ED4916B91CF2}" dt="2019-11-24T14:26:52.777" v="3751"/>
          <ac:spMkLst>
            <pc:docMk/>
            <pc:sldMk cId="1976887742" sldId="506"/>
            <ac:spMk id="5" creationId="{3E97193B-4A0C-4D16-9CCB-825D84410DAB}"/>
          </ac:spMkLst>
        </pc:spChg>
        <pc:spChg chg="add mod">
          <ac:chgData name="Wojciech Bieniecki I24" userId="9c52db48-ded8-4818-b321-8318d03e98ab" providerId="ADAL" clId="{CB77259B-E59F-4474-831C-ED4916B91CF2}" dt="2019-11-24T14:29:38.771" v="4013" actId="1035"/>
          <ac:spMkLst>
            <pc:docMk/>
            <pc:sldMk cId="1976887742" sldId="506"/>
            <ac:spMk id="6" creationId="{94A907CC-CFC6-4C9D-B932-03DEBD931EA6}"/>
          </ac:spMkLst>
        </pc:spChg>
        <pc:spChg chg="add mod">
          <ac:chgData name="Wojciech Bieniecki I24" userId="9c52db48-ded8-4818-b321-8318d03e98ab" providerId="ADAL" clId="{CB77259B-E59F-4474-831C-ED4916B91CF2}" dt="2019-11-24T14:29:35.506" v="4009" actId="1036"/>
          <ac:spMkLst>
            <pc:docMk/>
            <pc:sldMk cId="1976887742" sldId="506"/>
            <ac:spMk id="7" creationId="{E183B2E5-8256-405C-BBBB-2E1597FC1027}"/>
          </ac:spMkLst>
        </pc:spChg>
        <pc:spChg chg="add mod">
          <ac:chgData name="Wojciech Bieniecki I24" userId="9c52db48-ded8-4818-b321-8318d03e98ab" providerId="ADAL" clId="{CB77259B-E59F-4474-831C-ED4916B91CF2}" dt="2019-11-24T14:29:32.490" v="4004" actId="1036"/>
          <ac:spMkLst>
            <pc:docMk/>
            <pc:sldMk cId="1976887742" sldId="506"/>
            <ac:spMk id="8" creationId="{3BDEB267-A90A-4FB1-9B01-58F2EB5789D1}"/>
          </ac:spMkLst>
        </pc:spChg>
        <pc:spChg chg="add mod">
          <ac:chgData name="Wojciech Bieniecki I24" userId="9c52db48-ded8-4818-b321-8318d03e98ab" providerId="ADAL" clId="{CB77259B-E59F-4474-831C-ED4916B91CF2}" dt="2019-11-24T14:29:29.756" v="3999" actId="1036"/>
          <ac:spMkLst>
            <pc:docMk/>
            <pc:sldMk cId="1976887742" sldId="506"/>
            <ac:spMk id="9" creationId="{B5D816BB-AEE4-4360-B520-D88D4A00A820}"/>
          </ac:spMkLst>
        </pc:spChg>
        <pc:spChg chg="add del mod">
          <ac:chgData name="Wojciech Bieniecki I24" userId="9c52db48-ded8-4818-b321-8318d03e98ab" providerId="ADAL" clId="{CB77259B-E59F-4474-831C-ED4916B91CF2}" dt="2019-11-24T14:29:17.272" v="3991" actId="478"/>
          <ac:spMkLst>
            <pc:docMk/>
            <pc:sldMk cId="1976887742" sldId="506"/>
            <ac:spMk id="10" creationId="{2D7C6D53-9DC1-4279-B04B-2C5F7C881C41}"/>
          </ac:spMkLst>
        </pc:spChg>
      </pc:sldChg>
      <pc:sldChg chg="addSp delSp modSp add">
        <pc:chgData name="Wojciech Bieniecki I24" userId="9c52db48-ded8-4818-b321-8318d03e98ab" providerId="ADAL" clId="{CB77259B-E59F-4474-831C-ED4916B91CF2}" dt="2019-11-24T14:33:03.495" v="4269" actId="20577"/>
        <pc:sldMkLst>
          <pc:docMk/>
          <pc:sldMk cId="3002902519" sldId="507"/>
        </pc:sldMkLst>
        <pc:spChg chg="mod">
          <ac:chgData name="Wojciech Bieniecki I24" userId="9c52db48-ded8-4818-b321-8318d03e98ab" providerId="ADAL" clId="{CB77259B-E59F-4474-831C-ED4916B91CF2}" dt="2019-11-24T14:29:53.068" v="4041" actId="20577"/>
          <ac:spMkLst>
            <pc:docMk/>
            <pc:sldMk cId="3002902519" sldId="507"/>
            <ac:spMk id="2" creationId="{50A83CBD-17F3-494A-9100-7CEE71AC219C}"/>
          </ac:spMkLst>
        </pc:spChg>
        <pc:spChg chg="del">
          <ac:chgData name="Wojciech Bieniecki I24" userId="9c52db48-ded8-4818-b321-8318d03e98ab" providerId="ADAL" clId="{CB77259B-E59F-4474-831C-ED4916B91CF2}" dt="2019-11-24T14:29:58.239" v="4042" actId="478"/>
          <ac:spMkLst>
            <pc:docMk/>
            <pc:sldMk cId="3002902519" sldId="507"/>
            <ac:spMk id="4" creationId="{0BCDBD6B-B29C-4A38-A2ED-01FBABC84DE3}"/>
          </ac:spMkLst>
        </pc:spChg>
        <pc:spChg chg="del">
          <ac:chgData name="Wojciech Bieniecki I24" userId="9c52db48-ded8-4818-b321-8318d03e98ab" providerId="ADAL" clId="{CB77259B-E59F-4474-831C-ED4916B91CF2}" dt="2019-11-24T14:29:58.239" v="4042" actId="478"/>
          <ac:spMkLst>
            <pc:docMk/>
            <pc:sldMk cId="3002902519" sldId="507"/>
            <ac:spMk id="6" creationId="{94A907CC-CFC6-4C9D-B932-03DEBD931EA6}"/>
          </ac:spMkLst>
        </pc:spChg>
        <pc:spChg chg="del">
          <ac:chgData name="Wojciech Bieniecki I24" userId="9c52db48-ded8-4818-b321-8318d03e98ab" providerId="ADAL" clId="{CB77259B-E59F-4474-831C-ED4916B91CF2}" dt="2019-11-24T14:29:58.239" v="4042" actId="478"/>
          <ac:spMkLst>
            <pc:docMk/>
            <pc:sldMk cId="3002902519" sldId="507"/>
            <ac:spMk id="7" creationId="{E183B2E5-8256-405C-BBBB-2E1597FC1027}"/>
          </ac:spMkLst>
        </pc:spChg>
        <pc:spChg chg="del">
          <ac:chgData name="Wojciech Bieniecki I24" userId="9c52db48-ded8-4818-b321-8318d03e98ab" providerId="ADAL" clId="{CB77259B-E59F-4474-831C-ED4916B91CF2}" dt="2019-11-24T14:29:58.239" v="4042" actId="478"/>
          <ac:spMkLst>
            <pc:docMk/>
            <pc:sldMk cId="3002902519" sldId="507"/>
            <ac:spMk id="8" creationId="{3BDEB267-A90A-4FB1-9B01-58F2EB5789D1}"/>
          </ac:spMkLst>
        </pc:spChg>
        <pc:spChg chg="del">
          <ac:chgData name="Wojciech Bieniecki I24" userId="9c52db48-ded8-4818-b321-8318d03e98ab" providerId="ADAL" clId="{CB77259B-E59F-4474-831C-ED4916B91CF2}" dt="2019-11-24T14:29:58.239" v="4042" actId="478"/>
          <ac:spMkLst>
            <pc:docMk/>
            <pc:sldMk cId="3002902519" sldId="507"/>
            <ac:spMk id="9" creationId="{B5D816BB-AEE4-4360-B520-D88D4A00A820}"/>
          </ac:spMkLst>
        </pc:spChg>
        <pc:spChg chg="mod">
          <ac:chgData name="Wojciech Bieniecki I24" userId="9c52db48-ded8-4818-b321-8318d03e98ab" providerId="ADAL" clId="{CB77259B-E59F-4474-831C-ED4916B91CF2}" dt="2019-11-24T14:32:04.309" v="4174" actId="20577"/>
          <ac:spMkLst>
            <pc:docMk/>
            <pc:sldMk cId="3002902519" sldId="507"/>
            <ac:spMk id="10" creationId="{2D7C6D53-9DC1-4279-B04B-2C5F7C881C41}"/>
          </ac:spMkLst>
        </pc:spChg>
        <pc:spChg chg="add mod">
          <ac:chgData name="Wojciech Bieniecki I24" userId="9c52db48-ded8-4818-b321-8318d03e98ab" providerId="ADAL" clId="{CB77259B-E59F-4474-831C-ED4916B91CF2}" dt="2019-11-24T14:32:09.059" v="4178" actId="1036"/>
          <ac:spMkLst>
            <pc:docMk/>
            <pc:sldMk cId="3002902519" sldId="507"/>
            <ac:spMk id="11" creationId="{9A0D53FB-9539-42B5-A65C-88BA0E79B5C5}"/>
          </ac:spMkLst>
        </pc:spChg>
        <pc:spChg chg="add mod">
          <ac:chgData name="Wojciech Bieniecki I24" userId="9c52db48-ded8-4818-b321-8318d03e98ab" providerId="ADAL" clId="{CB77259B-E59F-4474-831C-ED4916B91CF2}" dt="2019-11-24T14:32:14.137" v="4180" actId="1036"/>
          <ac:spMkLst>
            <pc:docMk/>
            <pc:sldMk cId="3002902519" sldId="507"/>
            <ac:spMk id="12" creationId="{5CA0C2E3-20EF-4958-84A9-1A3E95A02F42}"/>
          </ac:spMkLst>
        </pc:spChg>
        <pc:spChg chg="add mod">
          <ac:chgData name="Wojciech Bieniecki I24" userId="9c52db48-ded8-4818-b321-8318d03e98ab" providerId="ADAL" clId="{CB77259B-E59F-4474-831C-ED4916B91CF2}" dt="2019-11-24T14:32:17.325" v="4183" actId="1036"/>
          <ac:spMkLst>
            <pc:docMk/>
            <pc:sldMk cId="3002902519" sldId="507"/>
            <ac:spMk id="13" creationId="{3A831424-820F-4C45-82C0-47A2339049F5}"/>
          </ac:spMkLst>
        </pc:spChg>
        <pc:spChg chg="add mod">
          <ac:chgData name="Wojciech Bieniecki I24" userId="9c52db48-ded8-4818-b321-8318d03e98ab" providerId="ADAL" clId="{CB77259B-E59F-4474-831C-ED4916B91CF2}" dt="2019-11-24T14:33:03.495" v="4269" actId="20577"/>
          <ac:spMkLst>
            <pc:docMk/>
            <pc:sldMk cId="3002902519" sldId="507"/>
            <ac:spMk id="14" creationId="{638AC0D0-A748-459C-BA71-199865EFCD71}"/>
          </ac:spMkLst>
        </pc:spChg>
      </pc:sldChg>
      <pc:sldChg chg="addSp delSp modSp add">
        <pc:chgData name="Wojciech Bieniecki I24" userId="9c52db48-ded8-4818-b321-8318d03e98ab" providerId="ADAL" clId="{CB77259B-E59F-4474-831C-ED4916B91CF2}" dt="2019-11-24T14:59:53.902" v="5408" actId="1036"/>
        <pc:sldMkLst>
          <pc:docMk/>
          <pc:sldMk cId="4081327954" sldId="508"/>
        </pc:sldMkLst>
        <pc:spChg chg="mod">
          <ac:chgData name="Wojciech Bieniecki I24" userId="9c52db48-ded8-4818-b321-8318d03e98ab" providerId="ADAL" clId="{CB77259B-E59F-4474-831C-ED4916B91CF2}" dt="2019-11-24T14:45:40.905" v="4891" actId="20577"/>
          <ac:spMkLst>
            <pc:docMk/>
            <pc:sldMk cId="4081327954" sldId="508"/>
            <ac:spMk id="2" creationId="{36342611-91A1-4C57-8C69-62BF5664222E}"/>
          </ac:spMkLst>
        </pc:spChg>
        <pc:spChg chg="add mod">
          <ac:chgData name="Wojciech Bieniecki I24" userId="9c52db48-ded8-4818-b321-8318d03e98ab" providerId="ADAL" clId="{CB77259B-E59F-4474-831C-ED4916B91CF2}" dt="2019-11-24T14:46:31.178" v="4986" actId="113"/>
          <ac:spMkLst>
            <pc:docMk/>
            <pc:sldMk cId="4081327954" sldId="508"/>
            <ac:spMk id="4" creationId="{FD6E8583-263B-4141-BD19-586F1CF91E38}"/>
          </ac:spMkLst>
        </pc:spChg>
        <pc:spChg chg="add mod">
          <ac:chgData name="Wojciech Bieniecki I24" userId="9c52db48-ded8-4818-b321-8318d03e98ab" providerId="ADAL" clId="{CB77259B-E59F-4474-831C-ED4916B91CF2}" dt="2019-11-24T14:53:48.923" v="5256" actId="14100"/>
          <ac:spMkLst>
            <pc:docMk/>
            <pc:sldMk cId="4081327954" sldId="508"/>
            <ac:spMk id="8" creationId="{088C084F-92B7-49AD-8983-9847FE04E77A}"/>
          </ac:spMkLst>
        </pc:spChg>
        <pc:spChg chg="add mod">
          <ac:chgData name="Wojciech Bieniecki I24" userId="9c52db48-ded8-4818-b321-8318d03e98ab" providerId="ADAL" clId="{CB77259B-E59F-4474-831C-ED4916B91CF2}" dt="2019-11-24T14:53:40.772" v="5254" actId="14100"/>
          <ac:spMkLst>
            <pc:docMk/>
            <pc:sldMk cId="4081327954" sldId="508"/>
            <ac:spMk id="15" creationId="{86910982-7870-410B-B224-F50F48EF3AE9}"/>
          </ac:spMkLst>
        </pc:spChg>
        <pc:spChg chg="add mod">
          <ac:chgData name="Wojciech Bieniecki I24" userId="9c52db48-ded8-4818-b321-8318d03e98ab" providerId="ADAL" clId="{CB77259B-E59F-4474-831C-ED4916B91CF2}" dt="2019-11-24T14:53:26.648" v="5248" actId="14100"/>
          <ac:spMkLst>
            <pc:docMk/>
            <pc:sldMk cId="4081327954" sldId="508"/>
            <ac:spMk id="16" creationId="{20DA672A-2E55-4A97-B7A9-57337CA7436D}"/>
          </ac:spMkLst>
        </pc:spChg>
        <pc:spChg chg="add mod">
          <ac:chgData name="Wojciech Bieniecki I24" userId="9c52db48-ded8-4818-b321-8318d03e98ab" providerId="ADAL" clId="{CB77259B-E59F-4474-831C-ED4916B91CF2}" dt="2019-11-24T14:53:06.541" v="5245" actId="14100"/>
          <ac:spMkLst>
            <pc:docMk/>
            <pc:sldMk cId="4081327954" sldId="508"/>
            <ac:spMk id="17" creationId="{A0CA5E02-512F-494F-B308-5545F60C73FD}"/>
          </ac:spMkLst>
        </pc:spChg>
        <pc:spChg chg="add mod">
          <ac:chgData name="Wojciech Bieniecki I24" userId="9c52db48-ded8-4818-b321-8318d03e98ab" providerId="ADAL" clId="{CB77259B-E59F-4474-831C-ED4916B91CF2}" dt="2019-11-24T14:59:27.593" v="5399" actId="1035"/>
          <ac:spMkLst>
            <pc:docMk/>
            <pc:sldMk cId="4081327954" sldId="508"/>
            <ac:spMk id="22" creationId="{C5BC75D4-1F27-4695-AFF9-CF88CC328586}"/>
          </ac:spMkLst>
        </pc:spChg>
        <pc:spChg chg="add mod">
          <ac:chgData name="Wojciech Bieniecki I24" userId="9c52db48-ded8-4818-b321-8318d03e98ab" providerId="ADAL" clId="{CB77259B-E59F-4474-831C-ED4916B91CF2}" dt="2019-11-24T14:59:32.368" v="5402" actId="1036"/>
          <ac:spMkLst>
            <pc:docMk/>
            <pc:sldMk cId="4081327954" sldId="508"/>
            <ac:spMk id="23" creationId="{A87E5456-B626-4723-BC52-D7DEF3C35744}"/>
          </ac:spMkLst>
        </pc:spChg>
        <pc:spChg chg="add mod">
          <ac:chgData name="Wojciech Bieniecki I24" userId="9c52db48-ded8-4818-b321-8318d03e98ab" providerId="ADAL" clId="{CB77259B-E59F-4474-831C-ED4916B91CF2}" dt="2019-11-24T14:59:49.920" v="5406" actId="1036"/>
          <ac:spMkLst>
            <pc:docMk/>
            <pc:sldMk cId="4081327954" sldId="508"/>
            <ac:spMk id="24" creationId="{3A2E4021-1055-4D7A-BD06-194D73AD6DA5}"/>
          </ac:spMkLst>
        </pc:spChg>
        <pc:spChg chg="add mod">
          <ac:chgData name="Wojciech Bieniecki I24" userId="9c52db48-ded8-4818-b321-8318d03e98ab" providerId="ADAL" clId="{CB77259B-E59F-4474-831C-ED4916B91CF2}" dt="2019-11-24T14:59:53.902" v="5408" actId="1036"/>
          <ac:spMkLst>
            <pc:docMk/>
            <pc:sldMk cId="4081327954" sldId="508"/>
            <ac:spMk id="25" creationId="{27EA6228-F381-4A1E-B1A6-5BB008FC4D47}"/>
          </ac:spMkLst>
        </pc:spChg>
        <pc:spChg chg="add del mod">
          <ac:chgData name="Wojciech Bieniecki I24" userId="9c52db48-ded8-4818-b321-8318d03e98ab" providerId="ADAL" clId="{CB77259B-E59F-4474-831C-ED4916B91CF2}" dt="2019-11-24T14:58:54.839" v="5373" actId="478"/>
          <ac:spMkLst>
            <pc:docMk/>
            <pc:sldMk cId="4081327954" sldId="508"/>
            <ac:spMk id="26" creationId="{B0BE43BC-0486-4DD1-A5F9-874E3E77D4FC}"/>
          </ac:spMkLst>
        </pc:spChg>
        <pc:grpChg chg="add mod">
          <ac:chgData name="Wojciech Bieniecki I24" userId="9c52db48-ded8-4818-b321-8318d03e98ab" providerId="ADAL" clId="{CB77259B-E59F-4474-831C-ED4916B91CF2}" dt="2019-11-24T14:50:46.070" v="5098" actId="1076"/>
          <ac:grpSpMkLst>
            <pc:docMk/>
            <pc:sldMk cId="4081327954" sldId="508"/>
            <ac:grpSpMk id="18" creationId="{2E156DF8-2B72-44FA-A215-F0C8B627E61D}"/>
          </ac:grpSpMkLst>
        </pc:grpChg>
        <pc:grpChg chg="add mod">
          <ac:chgData name="Wojciech Bieniecki I24" userId="9c52db48-ded8-4818-b321-8318d03e98ab" providerId="ADAL" clId="{CB77259B-E59F-4474-831C-ED4916B91CF2}" dt="2019-11-24T14:59:16.018" v="5394" actId="1076"/>
          <ac:grpSpMkLst>
            <pc:docMk/>
            <pc:sldMk cId="4081327954" sldId="508"/>
            <ac:grpSpMk id="19" creationId="{C0FD1954-6759-4E5A-9EAB-C73D25FEFA18}"/>
          </ac:grpSpMkLst>
        </pc:grpChg>
        <pc:grpChg chg="add mod">
          <ac:chgData name="Wojciech Bieniecki I24" userId="9c52db48-ded8-4818-b321-8318d03e98ab" providerId="ADAL" clId="{CB77259B-E59F-4474-831C-ED4916B91CF2}" dt="2019-11-24T14:53:30.484" v="5251" actId="1037"/>
          <ac:grpSpMkLst>
            <pc:docMk/>
            <pc:sldMk cId="4081327954" sldId="508"/>
            <ac:grpSpMk id="20" creationId="{522BABE2-59B7-4C7A-9966-A177332C48DE}"/>
          </ac:grpSpMkLst>
        </pc:grpChg>
        <pc:grpChg chg="add mod">
          <ac:chgData name="Wojciech Bieniecki I24" userId="9c52db48-ded8-4818-b321-8318d03e98ab" providerId="ADAL" clId="{CB77259B-E59F-4474-831C-ED4916B91CF2}" dt="2019-11-24T14:59:23.578" v="5395" actId="1076"/>
          <ac:grpSpMkLst>
            <pc:docMk/>
            <pc:sldMk cId="4081327954" sldId="508"/>
            <ac:grpSpMk id="21" creationId="{DBC27B07-6AEF-4639-9F25-36C3BE5E01EE}"/>
          </ac:grpSpMkLst>
        </pc:grpChg>
        <pc:graphicFrameChg chg="add del mod">
          <ac:chgData name="Wojciech Bieniecki I24" userId="9c52db48-ded8-4818-b321-8318d03e98ab" providerId="ADAL" clId="{CB77259B-E59F-4474-831C-ED4916B91CF2}" dt="2019-11-24T14:47:08.828" v="4992" actId="478"/>
          <ac:graphicFrameMkLst>
            <pc:docMk/>
            <pc:sldMk cId="4081327954" sldId="508"/>
            <ac:graphicFrameMk id="7" creationId="{B845544C-45D5-4D8E-8988-17896488932A}"/>
          </ac:graphicFrameMkLst>
        </pc:graphicFrameChg>
        <pc:picChg chg="add mod">
          <ac:chgData name="Wojciech Bieniecki I24" userId="9c52db48-ded8-4818-b321-8318d03e98ab" providerId="ADAL" clId="{CB77259B-E59F-4474-831C-ED4916B91CF2}" dt="2019-11-24T14:50:14.804" v="5093" actId="164"/>
          <ac:picMkLst>
            <pc:docMk/>
            <pc:sldMk cId="4081327954" sldId="508"/>
            <ac:picMk id="6" creationId="{BF2AB934-6EC0-45E4-BCD8-445490B42FAA}"/>
          </ac:picMkLst>
        </pc:picChg>
        <pc:picChg chg="add mod">
          <ac:chgData name="Wojciech Bieniecki I24" userId="9c52db48-ded8-4818-b321-8318d03e98ab" providerId="ADAL" clId="{CB77259B-E59F-4474-831C-ED4916B91CF2}" dt="2019-11-24T14:50:20.006" v="5094" actId="164"/>
          <ac:picMkLst>
            <pc:docMk/>
            <pc:sldMk cId="4081327954" sldId="508"/>
            <ac:picMk id="10" creationId="{F8AB474C-A1BD-45D5-804B-7BDD8C9515E9}"/>
          </ac:picMkLst>
        </pc:picChg>
        <pc:picChg chg="add mod">
          <ac:chgData name="Wojciech Bieniecki I24" userId="9c52db48-ded8-4818-b321-8318d03e98ab" providerId="ADAL" clId="{CB77259B-E59F-4474-831C-ED4916B91CF2}" dt="2019-11-24T14:50:27.809" v="5095" actId="164"/>
          <ac:picMkLst>
            <pc:docMk/>
            <pc:sldMk cId="4081327954" sldId="508"/>
            <ac:picMk id="12" creationId="{644F559F-9EF4-43E9-B563-C7E615AEFC70}"/>
          </ac:picMkLst>
        </pc:picChg>
        <pc:picChg chg="add mod">
          <ac:chgData name="Wojciech Bieniecki I24" userId="9c52db48-ded8-4818-b321-8318d03e98ab" providerId="ADAL" clId="{CB77259B-E59F-4474-831C-ED4916B91CF2}" dt="2019-11-24T14:50:32.722" v="5096" actId="164"/>
          <ac:picMkLst>
            <pc:docMk/>
            <pc:sldMk cId="4081327954" sldId="508"/>
            <ac:picMk id="14" creationId="{A9ECCE65-8EC6-45D3-9456-03BC5934643D}"/>
          </ac:picMkLst>
        </pc:picChg>
      </pc:sldChg>
      <pc:sldChg chg="addSp delSp modSp add">
        <pc:chgData name="Wojciech Bieniecki I24" userId="9c52db48-ded8-4818-b321-8318d03e98ab" providerId="ADAL" clId="{CB77259B-E59F-4474-831C-ED4916B91CF2}" dt="2019-11-24T15:18:28.507" v="5554" actId="20577"/>
        <pc:sldMkLst>
          <pc:docMk/>
          <pc:sldMk cId="3581770360" sldId="509"/>
        </pc:sldMkLst>
        <pc:spChg chg="del">
          <ac:chgData name="Wojciech Bieniecki I24" userId="9c52db48-ded8-4818-b321-8318d03e98ab" providerId="ADAL" clId="{CB77259B-E59F-4474-831C-ED4916B91CF2}" dt="2019-11-24T15:00:05.301" v="5409" actId="478"/>
          <ac:spMkLst>
            <pc:docMk/>
            <pc:sldMk cId="3581770360" sldId="509"/>
            <ac:spMk id="4" creationId="{FD6E8583-263B-4141-BD19-586F1CF91E38}"/>
          </ac:spMkLst>
        </pc:spChg>
        <pc:spChg chg="add mod">
          <ac:chgData name="Wojciech Bieniecki I24" userId="9c52db48-ded8-4818-b321-8318d03e98ab" providerId="ADAL" clId="{CB77259B-E59F-4474-831C-ED4916B91CF2}" dt="2019-11-24T15:18:08.726" v="5528" actId="113"/>
          <ac:spMkLst>
            <pc:docMk/>
            <pc:sldMk cId="3581770360" sldId="509"/>
            <ac:spMk id="9" creationId="{B2300FC5-C013-4274-A0DE-8C1872B38B07}"/>
          </ac:spMkLst>
        </pc:spChg>
        <pc:spChg chg="del">
          <ac:chgData name="Wojciech Bieniecki I24" userId="9c52db48-ded8-4818-b321-8318d03e98ab" providerId="ADAL" clId="{CB77259B-E59F-4474-831C-ED4916B91CF2}" dt="2019-11-24T15:00:05.301" v="5409" actId="478"/>
          <ac:spMkLst>
            <pc:docMk/>
            <pc:sldMk cId="3581770360" sldId="509"/>
            <ac:spMk id="22" creationId="{C5BC75D4-1F27-4695-AFF9-CF88CC328586}"/>
          </ac:spMkLst>
        </pc:spChg>
        <pc:spChg chg="del">
          <ac:chgData name="Wojciech Bieniecki I24" userId="9c52db48-ded8-4818-b321-8318d03e98ab" providerId="ADAL" clId="{CB77259B-E59F-4474-831C-ED4916B91CF2}" dt="2019-11-24T15:00:05.301" v="5409" actId="478"/>
          <ac:spMkLst>
            <pc:docMk/>
            <pc:sldMk cId="3581770360" sldId="509"/>
            <ac:spMk id="23" creationId="{A87E5456-B626-4723-BC52-D7DEF3C35744}"/>
          </ac:spMkLst>
        </pc:spChg>
        <pc:spChg chg="del">
          <ac:chgData name="Wojciech Bieniecki I24" userId="9c52db48-ded8-4818-b321-8318d03e98ab" providerId="ADAL" clId="{CB77259B-E59F-4474-831C-ED4916B91CF2}" dt="2019-11-24T15:00:05.301" v="5409" actId="478"/>
          <ac:spMkLst>
            <pc:docMk/>
            <pc:sldMk cId="3581770360" sldId="509"/>
            <ac:spMk id="24" creationId="{3A2E4021-1055-4D7A-BD06-194D73AD6DA5}"/>
          </ac:spMkLst>
        </pc:spChg>
        <pc:spChg chg="del">
          <ac:chgData name="Wojciech Bieniecki I24" userId="9c52db48-ded8-4818-b321-8318d03e98ab" providerId="ADAL" clId="{CB77259B-E59F-4474-831C-ED4916B91CF2}" dt="2019-11-24T15:00:05.301" v="5409" actId="478"/>
          <ac:spMkLst>
            <pc:docMk/>
            <pc:sldMk cId="3581770360" sldId="509"/>
            <ac:spMk id="25" creationId="{27EA6228-F381-4A1E-B1A6-5BB008FC4D47}"/>
          </ac:spMkLst>
        </pc:spChg>
        <pc:spChg chg="mod">
          <ac:chgData name="Wojciech Bieniecki I24" userId="9c52db48-ded8-4818-b321-8318d03e98ab" providerId="ADAL" clId="{CB77259B-E59F-4474-831C-ED4916B91CF2}" dt="2019-11-24T15:00:09.426" v="5410" actId="1076"/>
          <ac:spMkLst>
            <pc:docMk/>
            <pc:sldMk cId="3581770360" sldId="509"/>
            <ac:spMk id="26" creationId="{B0BE43BC-0486-4DD1-A5F9-874E3E77D4FC}"/>
          </ac:spMkLst>
        </pc:spChg>
        <pc:spChg chg="add mod">
          <ac:chgData name="Wojciech Bieniecki I24" userId="9c52db48-ded8-4818-b321-8318d03e98ab" providerId="ADAL" clId="{CB77259B-E59F-4474-831C-ED4916B91CF2}" dt="2019-11-24T15:18:28.507" v="5554" actId="20577"/>
          <ac:spMkLst>
            <pc:docMk/>
            <pc:sldMk cId="3581770360" sldId="509"/>
            <ac:spMk id="27" creationId="{FB7E6765-2445-4821-B1D5-72383C169065}"/>
          </ac:spMkLst>
        </pc:spChg>
        <pc:grpChg chg="del">
          <ac:chgData name="Wojciech Bieniecki I24" userId="9c52db48-ded8-4818-b321-8318d03e98ab" providerId="ADAL" clId="{CB77259B-E59F-4474-831C-ED4916B91CF2}" dt="2019-11-24T15:00:05.301" v="5409" actId="478"/>
          <ac:grpSpMkLst>
            <pc:docMk/>
            <pc:sldMk cId="3581770360" sldId="509"/>
            <ac:grpSpMk id="18" creationId="{2E156DF8-2B72-44FA-A215-F0C8B627E61D}"/>
          </ac:grpSpMkLst>
        </pc:grpChg>
        <pc:grpChg chg="del">
          <ac:chgData name="Wojciech Bieniecki I24" userId="9c52db48-ded8-4818-b321-8318d03e98ab" providerId="ADAL" clId="{CB77259B-E59F-4474-831C-ED4916B91CF2}" dt="2019-11-24T15:00:05.301" v="5409" actId="478"/>
          <ac:grpSpMkLst>
            <pc:docMk/>
            <pc:sldMk cId="3581770360" sldId="509"/>
            <ac:grpSpMk id="19" creationId="{C0FD1954-6759-4E5A-9EAB-C73D25FEFA18}"/>
          </ac:grpSpMkLst>
        </pc:grpChg>
        <pc:grpChg chg="del">
          <ac:chgData name="Wojciech Bieniecki I24" userId="9c52db48-ded8-4818-b321-8318d03e98ab" providerId="ADAL" clId="{CB77259B-E59F-4474-831C-ED4916B91CF2}" dt="2019-11-24T15:00:05.301" v="5409" actId="478"/>
          <ac:grpSpMkLst>
            <pc:docMk/>
            <pc:sldMk cId="3581770360" sldId="509"/>
            <ac:grpSpMk id="20" creationId="{522BABE2-59B7-4C7A-9966-A177332C48DE}"/>
          </ac:grpSpMkLst>
        </pc:grpChg>
        <pc:grpChg chg="del">
          <ac:chgData name="Wojciech Bieniecki I24" userId="9c52db48-ded8-4818-b321-8318d03e98ab" providerId="ADAL" clId="{CB77259B-E59F-4474-831C-ED4916B91CF2}" dt="2019-11-24T15:00:05.301" v="5409" actId="478"/>
          <ac:grpSpMkLst>
            <pc:docMk/>
            <pc:sldMk cId="3581770360" sldId="509"/>
            <ac:grpSpMk id="21" creationId="{DBC27B07-6AEF-4639-9F25-36C3BE5E01EE}"/>
          </ac:grpSpMkLst>
        </pc:grpChg>
        <pc:graphicFrameChg chg="del">
          <ac:chgData name="Wojciech Bieniecki I24" userId="9c52db48-ded8-4818-b321-8318d03e98ab" providerId="ADAL" clId="{CB77259B-E59F-4474-831C-ED4916B91CF2}" dt="2019-11-24T15:01:01.473" v="5411" actId="478"/>
          <ac:graphicFrameMkLst>
            <pc:docMk/>
            <pc:sldMk cId="3581770360" sldId="509"/>
            <ac:graphicFrameMk id="5" creationId="{0F29233A-8569-4785-ACC6-0AAF7F57455C}"/>
          </ac:graphicFrameMkLst>
        </pc:graphicFrameChg>
        <pc:graphicFrameChg chg="add mod modGraphic">
          <ac:chgData name="Wojciech Bieniecki I24" userId="9c52db48-ded8-4818-b321-8318d03e98ab" providerId="ADAL" clId="{CB77259B-E59F-4474-831C-ED4916B91CF2}" dt="2019-11-24T15:17:02.827" v="5457" actId="1035"/>
          <ac:graphicFrameMkLst>
            <pc:docMk/>
            <pc:sldMk cId="3581770360" sldId="509"/>
            <ac:graphicFrameMk id="7" creationId="{65B068A6-13E4-44AF-93EF-B87693C07E13}"/>
          </ac:graphicFrameMkLst>
        </pc:graphicFrameChg>
      </pc:sldChg>
      <pc:sldChg chg="addSp delSp modSp add">
        <pc:chgData name="Wojciech Bieniecki I24" userId="9c52db48-ded8-4818-b321-8318d03e98ab" providerId="ADAL" clId="{CB77259B-E59F-4474-831C-ED4916B91CF2}" dt="2019-11-24T16:46:16.239" v="6091" actId="20577"/>
        <pc:sldMkLst>
          <pc:docMk/>
          <pc:sldMk cId="2976287837" sldId="510"/>
        </pc:sldMkLst>
        <pc:spChg chg="mod">
          <ac:chgData name="Wojciech Bieniecki I24" userId="9c52db48-ded8-4818-b321-8318d03e98ab" providerId="ADAL" clId="{CB77259B-E59F-4474-831C-ED4916B91CF2}" dt="2019-11-24T16:42:27.343" v="5976" actId="1035"/>
          <ac:spMkLst>
            <pc:docMk/>
            <pc:sldMk cId="2976287837" sldId="510"/>
            <ac:spMk id="2" creationId="{4B32E754-E05C-4EB0-832A-63787A5AB99B}"/>
          </ac:spMkLst>
        </pc:spChg>
        <pc:spChg chg="add mod">
          <ac:chgData name="Wojciech Bieniecki I24" userId="9c52db48-ded8-4818-b321-8318d03e98ab" providerId="ADAL" clId="{CB77259B-E59F-4474-831C-ED4916B91CF2}" dt="2019-11-24T16:42:35.784" v="5984" actId="1076"/>
          <ac:spMkLst>
            <pc:docMk/>
            <pc:sldMk cId="2976287837" sldId="510"/>
            <ac:spMk id="4" creationId="{C6C3B5D4-9A1E-4DA4-9D6F-22B6DF609449}"/>
          </ac:spMkLst>
        </pc:spChg>
        <pc:spChg chg="add del">
          <ac:chgData name="Wojciech Bieniecki I24" userId="9c52db48-ded8-4818-b321-8318d03e98ab" providerId="ADAL" clId="{CB77259B-E59F-4474-831C-ED4916B91CF2}" dt="2019-11-24T15:22:30.130" v="5794"/>
          <ac:spMkLst>
            <pc:docMk/>
            <pc:sldMk cId="2976287837" sldId="510"/>
            <ac:spMk id="5" creationId="{8BC9C43F-922C-42D0-844D-F4D29251FD71}"/>
          </ac:spMkLst>
        </pc:spChg>
        <pc:spChg chg="add mod">
          <ac:chgData name="Wojciech Bieniecki I24" userId="9c52db48-ded8-4818-b321-8318d03e98ab" providerId="ADAL" clId="{CB77259B-E59F-4474-831C-ED4916B91CF2}" dt="2019-11-24T16:42:42.831" v="5985" actId="1076"/>
          <ac:spMkLst>
            <pc:docMk/>
            <pc:sldMk cId="2976287837" sldId="510"/>
            <ac:spMk id="6" creationId="{65D41DC8-327E-4126-A197-E1E42C74DDA5}"/>
          </ac:spMkLst>
        </pc:spChg>
        <pc:spChg chg="add mod">
          <ac:chgData name="Wojciech Bieniecki I24" userId="9c52db48-ded8-4818-b321-8318d03e98ab" providerId="ADAL" clId="{CB77259B-E59F-4474-831C-ED4916B91CF2}" dt="2019-11-24T16:42:48.329" v="5986" actId="1076"/>
          <ac:spMkLst>
            <pc:docMk/>
            <pc:sldMk cId="2976287837" sldId="510"/>
            <ac:spMk id="7" creationId="{E4140373-0F7C-4649-891E-06C8F4C6762E}"/>
          </ac:spMkLst>
        </pc:spChg>
        <pc:spChg chg="add mod">
          <ac:chgData name="Wojciech Bieniecki I24" userId="9c52db48-ded8-4818-b321-8318d03e98ab" providerId="ADAL" clId="{CB77259B-E59F-4474-831C-ED4916B91CF2}" dt="2019-11-24T16:45:07.051" v="6066" actId="20577"/>
          <ac:spMkLst>
            <pc:docMk/>
            <pc:sldMk cId="2976287837" sldId="510"/>
            <ac:spMk id="9" creationId="{D8CDFA47-3D0C-4246-B6F6-55B8380432CD}"/>
          </ac:spMkLst>
        </pc:spChg>
        <pc:spChg chg="add mod">
          <ac:chgData name="Wojciech Bieniecki I24" userId="9c52db48-ded8-4818-b321-8318d03e98ab" providerId="ADAL" clId="{CB77259B-E59F-4474-831C-ED4916B91CF2}" dt="2019-11-24T16:46:16.239" v="6091" actId="20577"/>
          <ac:spMkLst>
            <pc:docMk/>
            <pc:sldMk cId="2976287837" sldId="510"/>
            <ac:spMk id="10" creationId="{6BA748EC-DC62-410C-BF0D-81E24D581DF7}"/>
          </ac:spMkLst>
        </pc:spChg>
        <pc:picChg chg="add mod">
          <ac:chgData name="Wojciech Bieniecki I24" userId="9c52db48-ded8-4818-b321-8318d03e98ab" providerId="ADAL" clId="{CB77259B-E59F-4474-831C-ED4916B91CF2}" dt="2019-11-24T16:42:53.057" v="5987" actId="1076"/>
          <ac:picMkLst>
            <pc:docMk/>
            <pc:sldMk cId="2976287837" sldId="510"/>
            <ac:picMk id="8" creationId="{741A7771-2D65-4EED-ADC3-A6A79171B109}"/>
          </ac:picMkLst>
        </pc:picChg>
      </pc:sldChg>
      <pc:sldChg chg="addSp modSp add">
        <pc:chgData name="Wojciech Bieniecki I24" userId="9c52db48-ded8-4818-b321-8318d03e98ab" providerId="ADAL" clId="{CB77259B-E59F-4474-831C-ED4916B91CF2}" dt="2019-11-24T17:03:55.826" v="6658" actId="207"/>
        <pc:sldMkLst>
          <pc:docMk/>
          <pc:sldMk cId="1367591069" sldId="511"/>
        </pc:sldMkLst>
        <pc:spChg chg="mod">
          <ac:chgData name="Wojciech Bieniecki I24" userId="9c52db48-ded8-4818-b321-8318d03e98ab" providerId="ADAL" clId="{CB77259B-E59F-4474-831C-ED4916B91CF2}" dt="2019-11-24T16:49:19.332" v="6154" actId="14100"/>
          <ac:spMkLst>
            <pc:docMk/>
            <pc:sldMk cId="1367591069" sldId="511"/>
            <ac:spMk id="2" creationId="{8CD72282-F76B-4055-AA91-4F38AD88052F}"/>
          </ac:spMkLst>
        </pc:spChg>
        <pc:spChg chg="add mod">
          <ac:chgData name="Wojciech Bieniecki I24" userId="9c52db48-ded8-4818-b321-8318d03e98ab" providerId="ADAL" clId="{CB77259B-E59F-4474-831C-ED4916B91CF2}" dt="2019-11-24T16:56:05.039" v="6438" actId="1037"/>
          <ac:spMkLst>
            <pc:docMk/>
            <pc:sldMk cId="1367591069" sldId="511"/>
            <ac:spMk id="4" creationId="{320055E4-870E-4ECC-BCF1-DF2B548A9D84}"/>
          </ac:spMkLst>
        </pc:spChg>
        <pc:spChg chg="add mod">
          <ac:chgData name="Wojciech Bieniecki I24" userId="9c52db48-ded8-4818-b321-8318d03e98ab" providerId="ADAL" clId="{CB77259B-E59F-4474-831C-ED4916B91CF2}" dt="2019-11-24T16:58:23.689" v="6504" actId="207"/>
          <ac:spMkLst>
            <pc:docMk/>
            <pc:sldMk cId="1367591069" sldId="511"/>
            <ac:spMk id="6" creationId="{94D38446-9501-4FF1-80E6-3454CF5A5A10}"/>
          </ac:spMkLst>
        </pc:spChg>
        <pc:spChg chg="add mod">
          <ac:chgData name="Wojciech Bieniecki I24" userId="9c52db48-ded8-4818-b321-8318d03e98ab" providerId="ADAL" clId="{CB77259B-E59F-4474-831C-ED4916B91CF2}" dt="2019-11-24T16:59:23.684" v="6570" actId="14100"/>
          <ac:spMkLst>
            <pc:docMk/>
            <pc:sldMk cId="1367591069" sldId="511"/>
            <ac:spMk id="7" creationId="{8E5C4FC6-3C26-4E1F-8FC9-155FFBDE9CF5}"/>
          </ac:spMkLst>
        </pc:spChg>
        <pc:spChg chg="add mod">
          <ac:chgData name="Wojciech Bieniecki I24" userId="9c52db48-ded8-4818-b321-8318d03e98ab" providerId="ADAL" clId="{CB77259B-E59F-4474-831C-ED4916B91CF2}" dt="2019-11-24T17:03:55.826" v="6658" actId="207"/>
          <ac:spMkLst>
            <pc:docMk/>
            <pc:sldMk cId="1367591069" sldId="511"/>
            <ac:spMk id="9" creationId="{29E1BDCF-06E0-4D6E-9F14-BD712E91B10D}"/>
          </ac:spMkLst>
        </pc:spChg>
        <pc:picChg chg="add mod">
          <ac:chgData name="Wojciech Bieniecki I24" userId="9c52db48-ded8-4818-b321-8318d03e98ab" providerId="ADAL" clId="{CB77259B-E59F-4474-831C-ED4916B91CF2}" dt="2019-11-24T16:59:30.131" v="6574" actId="1038"/>
          <ac:picMkLst>
            <pc:docMk/>
            <pc:sldMk cId="1367591069" sldId="511"/>
            <ac:picMk id="5" creationId="{5DD8DA80-C116-4059-9019-0202105D2D6E}"/>
          </ac:picMkLst>
        </pc:picChg>
        <pc:picChg chg="add mod">
          <ac:chgData name="Wojciech Bieniecki I24" userId="9c52db48-ded8-4818-b321-8318d03e98ab" providerId="ADAL" clId="{CB77259B-E59F-4474-831C-ED4916B91CF2}" dt="2019-11-24T17:00:09.189" v="6576" actId="1076"/>
          <ac:picMkLst>
            <pc:docMk/>
            <pc:sldMk cId="1367591069" sldId="511"/>
            <ac:picMk id="8" creationId="{2CEB4A54-DA8C-4EA5-8DAB-AA117BF997D1}"/>
          </ac:picMkLst>
        </pc:picChg>
        <pc:picChg chg="add mod">
          <ac:chgData name="Wojciech Bieniecki I24" userId="9c52db48-ded8-4818-b321-8318d03e98ab" providerId="ADAL" clId="{CB77259B-E59F-4474-831C-ED4916B91CF2}" dt="2019-11-24T17:03:34.177" v="6657" actId="1076"/>
          <ac:picMkLst>
            <pc:docMk/>
            <pc:sldMk cId="1367591069" sldId="511"/>
            <ac:picMk id="10" creationId="{24DA4452-C19A-42FF-A20A-85EBB935AF0C}"/>
          </ac:picMkLst>
        </pc:picChg>
      </pc:sldChg>
      <pc:sldChg chg="addSp modSp add">
        <pc:chgData name="Wojciech Bieniecki I24" userId="9c52db48-ded8-4818-b321-8318d03e98ab" providerId="ADAL" clId="{CB77259B-E59F-4474-831C-ED4916B91CF2}" dt="2019-11-24T17:25:33.487" v="7375" actId="207"/>
        <pc:sldMkLst>
          <pc:docMk/>
          <pc:sldMk cId="994956621" sldId="512"/>
        </pc:sldMkLst>
        <pc:spChg chg="mod">
          <ac:chgData name="Wojciech Bieniecki I24" userId="9c52db48-ded8-4818-b321-8318d03e98ab" providerId="ADAL" clId="{CB77259B-E59F-4474-831C-ED4916B91CF2}" dt="2019-11-24T17:07:43.409" v="6677" actId="20577"/>
          <ac:spMkLst>
            <pc:docMk/>
            <pc:sldMk cId="994956621" sldId="512"/>
            <ac:spMk id="2" creationId="{6F48E89B-3DD6-4B42-8FA3-E8264BF47A28}"/>
          </ac:spMkLst>
        </pc:spChg>
        <pc:spChg chg="add mod">
          <ac:chgData name="Wojciech Bieniecki I24" userId="9c52db48-ded8-4818-b321-8318d03e98ab" providerId="ADAL" clId="{CB77259B-E59F-4474-831C-ED4916B91CF2}" dt="2019-11-24T17:08:53.389" v="6774" actId="1076"/>
          <ac:spMkLst>
            <pc:docMk/>
            <pc:sldMk cId="994956621" sldId="512"/>
            <ac:spMk id="4" creationId="{4A605314-83A5-4943-BD8D-BE4190587FC8}"/>
          </ac:spMkLst>
        </pc:spChg>
        <pc:spChg chg="add mod">
          <ac:chgData name="Wojciech Bieniecki I24" userId="9c52db48-ded8-4818-b321-8318d03e98ab" providerId="ADAL" clId="{CB77259B-E59F-4474-831C-ED4916B91CF2}" dt="2019-11-24T17:09:28.174" v="6879" actId="20577"/>
          <ac:spMkLst>
            <pc:docMk/>
            <pc:sldMk cId="994956621" sldId="512"/>
            <ac:spMk id="5" creationId="{7B4C65FA-BDF0-45C8-9032-66F68C7930AD}"/>
          </ac:spMkLst>
        </pc:spChg>
        <pc:spChg chg="add mod">
          <ac:chgData name="Wojciech Bieniecki I24" userId="9c52db48-ded8-4818-b321-8318d03e98ab" providerId="ADAL" clId="{CB77259B-E59F-4474-831C-ED4916B91CF2}" dt="2019-11-24T17:25:33.487" v="7375" actId="207"/>
          <ac:spMkLst>
            <pc:docMk/>
            <pc:sldMk cId="994956621" sldId="512"/>
            <ac:spMk id="6" creationId="{84E0F051-D8E1-42E8-A958-000181C8AD5A}"/>
          </ac:spMkLst>
        </pc:spChg>
        <pc:spChg chg="add mod">
          <ac:chgData name="Wojciech Bieniecki I24" userId="9c52db48-ded8-4818-b321-8318d03e98ab" providerId="ADAL" clId="{CB77259B-E59F-4474-831C-ED4916B91CF2}" dt="2019-11-24T17:24:45.379" v="7365" actId="113"/>
          <ac:spMkLst>
            <pc:docMk/>
            <pc:sldMk cId="994956621" sldId="512"/>
            <ac:spMk id="7" creationId="{C6F281DA-3622-4570-9F88-257C74922065}"/>
          </ac:spMkLst>
        </pc:spChg>
        <pc:spChg chg="add mod">
          <ac:chgData name="Wojciech Bieniecki I24" userId="9c52db48-ded8-4818-b321-8318d03e98ab" providerId="ADAL" clId="{CB77259B-E59F-4474-831C-ED4916B91CF2}" dt="2019-11-24T17:24:46.418" v="7366" actId="113"/>
          <ac:spMkLst>
            <pc:docMk/>
            <pc:sldMk cId="994956621" sldId="512"/>
            <ac:spMk id="8" creationId="{132B1EDC-CD69-4E26-A06B-EFA27E39D5C5}"/>
          </ac:spMkLst>
        </pc:spChg>
      </pc:sldChg>
      <pc:sldChg chg="addSp modSp add">
        <pc:chgData name="Wojciech Bieniecki I24" userId="9c52db48-ded8-4818-b321-8318d03e98ab" providerId="ADAL" clId="{CB77259B-E59F-4474-831C-ED4916B91CF2}" dt="2019-11-24T17:51:00.270" v="7843" actId="1037"/>
        <pc:sldMkLst>
          <pc:docMk/>
          <pc:sldMk cId="882505817" sldId="513"/>
        </pc:sldMkLst>
        <pc:spChg chg="mod">
          <ac:chgData name="Wojciech Bieniecki I24" userId="9c52db48-ded8-4818-b321-8318d03e98ab" providerId="ADAL" clId="{CB77259B-E59F-4474-831C-ED4916B91CF2}" dt="2019-11-24T17:26:20.283" v="7405" actId="1035"/>
          <ac:spMkLst>
            <pc:docMk/>
            <pc:sldMk cId="882505817" sldId="513"/>
            <ac:spMk id="2" creationId="{7E3794F9-583C-458A-89C2-9F4257F4DCD0}"/>
          </ac:spMkLst>
        </pc:spChg>
        <pc:spChg chg="add mod">
          <ac:chgData name="Wojciech Bieniecki I24" userId="9c52db48-ded8-4818-b321-8318d03e98ab" providerId="ADAL" clId="{CB77259B-E59F-4474-831C-ED4916B91CF2}" dt="2019-11-24T17:50:44.959" v="7841" actId="1035"/>
          <ac:spMkLst>
            <pc:docMk/>
            <pc:sldMk cId="882505817" sldId="513"/>
            <ac:spMk id="4" creationId="{C4DC28D9-5180-4D33-AF53-03AEDBA6DAC2}"/>
          </ac:spMkLst>
        </pc:spChg>
        <pc:spChg chg="add mod">
          <ac:chgData name="Wojciech Bieniecki I24" userId="9c52db48-ded8-4818-b321-8318d03e98ab" providerId="ADAL" clId="{CB77259B-E59F-4474-831C-ED4916B91CF2}" dt="2019-11-24T17:51:00.270" v="7843" actId="1037"/>
          <ac:spMkLst>
            <pc:docMk/>
            <pc:sldMk cId="882505817" sldId="513"/>
            <ac:spMk id="6" creationId="{BF730169-EC5E-43C1-AA75-B551321AB1A1}"/>
          </ac:spMkLst>
        </pc:spChg>
        <pc:spChg chg="add mod">
          <ac:chgData name="Wojciech Bieniecki I24" userId="9c52db48-ded8-4818-b321-8318d03e98ab" providerId="ADAL" clId="{CB77259B-E59F-4474-831C-ED4916B91CF2}" dt="2019-11-24T17:51:00.270" v="7843" actId="1037"/>
          <ac:spMkLst>
            <pc:docMk/>
            <pc:sldMk cId="882505817" sldId="513"/>
            <ac:spMk id="7" creationId="{13D57EEF-2B3D-472B-A566-D087DE5C9DAD}"/>
          </ac:spMkLst>
        </pc:spChg>
        <pc:spChg chg="add mod">
          <ac:chgData name="Wojciech Bieniecki I24" userId="9c52db48-ded8-4818-b321-8318d03e98ab" providerId="ADAL" clId="{CB77259B-E59F-4474-831C-ED4916B91CF2}" dt="2019-11-24T17:51:00.270" v="7843" actId="1037"/>
          <ac:spMkLst>
            <pc:docMk/>
            <pc:sldMk cId="882505817" sldId="513"/>
            <ac:spMk id="8" creationId="{E99E1B5B-80FD-4052-9497-882E49E02C8D}"/>
          </ac:spMkLst>
        </pc:spChg>
        <pc:picChg chg="add mod ord">
          <ac:chgData name="Wojciech Bieniecki I24" userId="9c52db48-ded8-4818-b321-8318d03e98ab" providerId="ADAL" clId="{CB77259B-E59F-4474-831C-ED4916B91CF2}" dt="2019-11-24T17:50:33.551" v="7839" actId="1035"/>
          <ac:picMkLst>
            <pc:docMk/>
            <pc:sldMk cId="882505817" sldId="513"/>
            <ac:picMk id="5" creationId="{214797DC-6BF5-4C44-ADA3-1775FF7EBF2D}"/>
          </ac:picMkLst>
        </pc:picChg>
      </pc:sldChg>
      <pc:sldChg chg="addSp delSp modSp add">
        <pc:chgData name="Wojciech Bieniecki I24" userId="9c52db48-ded8-4818-b321-8318d03e98ab" providerId="ADAL" clId="{CB77259B-E59F-4474-831C-ED4916B91CF2}" dt="2019-11-24T17:58:19.114" v="8271" actId="1035"/>
        <pc:sldMkLst>
          <pc:docMk/>
          <pc:sldMk cId="2858314030" sldId="514"/>
        </pc:sldMkLst>
        <pc:spChg chg="del">
          <ac:chgData name="Wojciech Bieniecki I24" userId="9c52db48-ded8-4818-b321-8318d03e98ab" providerId="ADAL" clId="{CB77259B-E59F-4474-831C-ED4916B91CF2}" dt="2019-11-24T17:51:21.183" v="7845" actId="478"/>
          <ac:spMkLst>
            <pc:docMk/>
            <pc:sldMk cId="2858314030" sldId="514"/>
            <ac:spMk id="4" creationId="{C4DC28D9-5180-4D33-AF53-03AEDBA6DAC2}"/>
          </ac:spMkLst>
        </pc:spChg>
        <pc:spChg chg="mod">
          <ac:chgData name="Wojciech Bieniecki I24" userId="9c52db48-ded8-4818-b321-8318d03e98ab" providerId="ADAL" clId="{CB77259B-E59F-4474-831C-ED4916B91CF2}" dt="2019-11-24T17:53:52.890" v="7936" actId="14100"/>
          <ac:spMkLst>
            <pc:docMk/>
            <pc:sldMk cId="2858314030" sldId="514"/>
            <ac:spMk id="6" creationId="{BF730169-EC5E-43C1-AA75-B551321AB1A1}"/>
          </ac:spMkLst>
        </pc:spChg>
        <pc:spChg chg="mod">
          <ac:chgData name="Wojciech Bieniecki I24" userId="9c52db48-ded8-4818-b321-8318d03e98ab" providerId="ADAL" clId="{CB77259B-E59F-4474-831C-ED4916B91CF2}" dt="2019-11-24T17:55:45.757" v="8052" actId="20577"/>
          <ac:spMkLst>
            <pc:docMk/>
            <pc:sldMk cId="2858314030" sldId="514"/>
            <ac:spMk id="7" creationId="{13D57EEF-2B3D-472B-A566-D087DE5C9DAD}"/>
          </ac:spMkLst>
        </pc:spChg>
        <pc:spChg chg="del">
          <ac:chgData name="Wojciech Bieniecki I24" userId="9c52db48-ded8-4818-b321-8318d03e98ab" providerId="ADAL" clId="{CB77259B-E59F-4474-831C-ED4916B91CF2}" dt="2019-11-24T17:54:34.962" v="7964" actId="478"/>
          <ac:spMkLst>
            <pc:docMk/>
            <pc:sldMk cId="2858314030" sldId="514"/>
            <ac:spMk id="8" creationId="{E99E1B5B-80FD-4052-9497-882E49E02C8D}"/>
          </ac:spMkLst>
        </pc:spChg>
        <pc:spChg chg="add mod">
          <ac:chgData name="Wojciech Bieniecki I24" userId="9c52db48-ded8-4818-b321-8318d03e98ab" providerId="ADAL" clId="{CB77259B-E59F-4474-831C-ED4916B91CF2}" dt="2019-11-24T17:58:19.114" v="8271" actId="1035"/>
          <ac:spMkLst>
            <pc:docMk/>
            <pc:sldMk cId="2858314030" sldId="514"/>
            <ac:spMk id="9" creationId="{15769829-3210-4541-B5BC-6AA705217A00}"/>
          </ac:spMkLst>
        </pc:spChg>
        <pc:picChg chg="del">
          <ac:chgData name="Wojciech Bieniecki I24" userId="9c52db48-ded8-4818-b321-8318d03e98ab" providerId="ADAL" clId="{CB77259B-E59F-4474-831C-ED4916B91CF2}" dt="2019-11-24T17:52:50.589" v="7902" actId="478"/>
          <ac:picMkLst>
            <pc:docMk/>
            <pc:sldMk cId="2858314030" sldId="514"/>
            <ac:picMk id="5" creationId="{214797DC-6BF5-4C44-ADA3-1775FF7EBF2D}"/>
          </ac:picMkLst>
        </pc:picChg>
      </pc:sldChg>
      <pc:sldChg chg="addSp modSp add">
        <pc:chgData name="Wojciech Bieniecki I24" userId="9c52db48-ded8-4818-b321-8318d03e98ab" providerId="ADAL" clId="{CB77259B-E59F-4474-831C-ED4916B91CF2}" dt="2019-11-24T21:56:00.339" v="8307" actId="207"/>
        <pc:sldMkLst>
          <pc:docMk/>
          <pc:sldMk cId="2221289252" sldId="515"/>
        </pc:sldMkLst>
        <pc:spChg chg="mod">
          <ac:chgData name="Wojciech Bieniecki I24" userId="9c52db48-ded8-4818-b321-8318d03e98ab" providerId="ADAL" clId="{CB77259B-E59F-4474-831C-ED4916B91CF2}" dt="2019-11-24T21:55:31.604" v="8301"/>
          <ac:spMkLst>
            <pc:docMk/>
            <pc:sldMk cId="2221289252" sldId="515"/>
            <ac:spMk id="2" creationId="{BA573CAD-2687-4C4E-B723-4047B81FE36B}"/>
          </ac:spMkLst>
        </pc:spChg>
        <pc:spChg chg="add mod">
          <ac:chgData name="Wojciech Bieniecki I24" userId="9c52db48-ded8-4818-b321-8318d03e98ab" providerId="ADAL" clId="{CB77259B-E59F-4474-831C-ED4916B91CF2}" dt="2019-11-24T21:56:00.339" v="8307" actId="207"/>
          <ac:spMkLst>
            <pc:docMk/>
            <pc:sldMk cId="2221289252" sldId="515"/>
            <ac:spMk id="4" creationId="{FDB9EC59-2B4D-40F9-AAD5-730CB0065A6A}"/>
          </ac:spMkLst>
        </pc:spChg>
      </pc:sldChg>
      <pc:sldChg chg="addSp delSp modSp add">
        <pc:chgData name="Wojciech Bieniecki I24" userId="9c52db48-ded8-4818-b321-8318d03e98ab" providerId="ADAL" clId="{CB77259B-E59F-4474-831C-ED4916B91CF2}" dt="2019-11-24T21:58:49.812" v="8342" actId="1036"/>
        <pc:sldMkLst>
          <pc:docMk/>
          <pc:sldMk cId="2689242665" sldId="516"/>
        </pc:sldMkLst>
        <pc:spChg chg="del">
          <ac:chgData name="Wojciech Bieniecki I24" userId="9c52db48-ded8-4818-b321-8318d03e98ab" providerId="ADAL" clId="{CB77259B-E59F-4474-831C-ED4916B91CF2}" dt="2019-11-24T21:56:21.949" v="8309" actId="478"/>
          <ac:spMkLst>
            <pc:docMk/>
            <pc:sldMk cId="2689242665" sldId="516"/>
            <ac:spMk id="2" creationId="{E54504F0-937D-4264-AB0D-5BE5CB161E7D}"/>
          </ac:spMkLst>
        </pc:spChg>
        <pc:spChg chg="add mod">
          <ac:chgData name="Wojciech Bieniecki I24" userId="9c52db48-ded8-4818-b321-8318d03e98ab" providerId="ADAL" clId="{CB77259B-E59F-4474-831C-ED4916B91CF2}" dt="2019-11-24T21:58:49.812" v="8342" actId="1036"/>
          <ac:spMkLst>
            <pc:docMk/>
            <pc:sldMk cId="2689242665" sldId="516"/>
            <ac:spMk id="4" creationId="{4D007F2D-9E61-4772-86ED-0AD868F8C727}"/>
          </ac:spMkLst>
        </pc:spChg>
      </pc:sldChg>
    </pc:docChg>
  </pc:docChgLst>
  <pc:docChgLst>
    <pc:chgData name="Wojciech Bieniecki I24" userId="9c52db48-ded8-4818-b321-8318d03e98ab" providerId="ADAL" clId="{A0EC7EC3-692B-40D8-BE34-A49554386712}"/>
    <pc:docChg chg="modSld">
      <pc:chgData name="Wojciech Bieniecki I24" userId="9c52db48-ded8-4818-b321-8318d03e98ab" providerId="ADAL" clId="{A0EC7EC3-692B-40D8-BE34-A49554386712}" dt="2019-11-18T14:00:53.392" v="34" actId="113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7DF515-7B40-4C70-9164-066A1DBB442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4C99020-298A-48B6-90F9-2D9E6D616BDD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7813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Kliknij, aby edytować style wzorca tekstu</a:t>
            </a:r>
          </a:p>
          <a:p>
            <a:pPr lvl="1"/>
            <a:r>
              <a:rPr lang="en-US" noProof="0"/>
              <a:t>Drugi poziom</a:t>
            </a:r>
          </a:p>
          <a:p>
            <a:pPr lvl="2"/>
            <a:r>
              <a:rPr lang="en-US" noProof="0"/>
              <a:t>Trzeci poziom</a:t>
            </a:r>
          </a:p>
          <a:p>
            <a:pPr lvl="3"/>
            <a:r>
              <a:rPr lang="en-US" noProof="0"/>
              <a:t>Czwarty poziom</a:t>
            </a:r>
          </a:p>
          <a:p>
            <a:pPr lvl="4"/>
            <a:r>
              <a:rPr lang="en-US" noProof="0"/>
              <a:t>Piąty poziom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97E23DD-63B9-4D76-BCA8-A619D514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1994-DADF-4E69-B1FE-585B3E92E566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45EB-001B-40B3-9290-D28AAC20E29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DF530-EA8E-45BF-8080-4A5D4F828230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EDE1-7D7C-4B9F-ADA5-63844A209C8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A3C02-7A56-4F99-8477-4C56A88D1659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699F2-2DAE-4BCB-87AD-0769DAFF494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82B20-D02B-45CB-A5CA-7DCDE7948D3D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8B89-6DE8-4A49-A11D-9B5D8C81EE2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4D18-0687-44FC-A216-A6437E1DAF97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6951C-5497-4A92-8189-789BB137A77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1CD01-8605-4221-B3C9-E3EA41D7E006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6F8E-3BC3-414D-8539-389FE94A966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C2A8-B27A-4740-A57B-31D7A7E90399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3A07D-8A69-4581-B373-331F22CE25E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5858E-0D6E-4CB1-8639-415B360C91BB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E2A76-8C3F-4ACF-B9F7-C0A2E369749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0CF3E-1128-41BE-86F3-AF0E4FA50F63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B3925-A88D-426D-95D9-B5A63517DE7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802D1-9299-48E9-AC8C-E1E69987A1F1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F7643-E8D6-4805-BF77-D700C211648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F6BCB-28AE-44EC-9DFA-01BD8FC821ED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30EDA-F408-406F-B099-FF29EE2F5BA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D48356-DDE3-4412-A072-A070DBA15BE0}" type="datetime1">
              <a:rPr lang="pl-PL"/>
              <a:pPr>
                <a:defRPr/>
              </a:pPr>
              <a:t>25.11.2019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D8D18F-45AC-4E42-B854-688B23515EE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bieniec.kis.p.lodz.pl/" TargetMode="External"/><Relationship Id="rId2" Type="http://schemas.openxmlformats.org/officeDocument/2006/relationships/hyperlink" Target="mailto:wbieniec@kis.p.lodz.p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447800"/>
          </a:xfrm>
        </p:spPr>
        <p:txBody>
          <a:bodyPr/>
          <a:lstStyle/>
          <a:p>
            <a:pPr eaLnBrk="1" hangingPunct="1"/>
            <a:r>
              <a:rPr lang="pl-PL" sz="3200" dirty="0"/>
              <a:t>Komunikacja człowiek – komputer</a:t>
            </a:r>
          </a:p>
        </p:txBody>
      </p:sp>
      <p:sp>
        <p:nvSpPr>
          <p:cNvPr id="3074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6A518-6271-4F51-9900-C74FCF2798A7}" type="slidenum">
              <a:rPr lang="pl-PL"/>
              <a:pPr>
                <a:defRPr/>
              </a:pPr>
              <a:t>1</a:t>
            </a:fld>
            <a:endParaRPr lang="pl-PL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219200" y="2362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l-PL" sz="2400" dirty="0" err="1">
                <a:latin typeface="+mj-lt"/>
              </a:rPr>
              <a:t>PyQT</a:t>
            </a:r>
            <a:r>
              <a:rPr lang="pl-PL" sz="2400" dirty="0">
                <a:latin typeface="+mj-lt"/>
              </a:rPr>
              <a:t> – Okna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44567" y="5120024"/>
            <a:ext cx="35639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dirty="0">
                <a:latin typeface="+mj-lt"/>
              </a:rPr>
              <a:t>Opracował:</a:t>
            </a:r>
          </a:p>
          <a:p>
            <a:r>
              <a:rPr lang="pl-PL" sz="1800" dirty="0">
                <a:latin typeface="+mj-lt"/>
              </a:rPr>
              <a:t>dr inż. Wojciech Bieniecki</a:t>
            </a:r>
          </a:p>
          <a:p>
            <a:r>
              <a:rPr lang="pl-PL" sz="1800" dirty="0" err="1">
                <a:latin typeface="+mj-lt"/>
                <a:hlinkClick r:id="rId2"/>
              </a:rPr>
              <a:t>wbieniec@kis.p.lodz.pl</a:t>
            </a:r>
            <a:endParaRPr lang="pl-PL" sz="1800" dirty="0">
              <a:latin typeface="+mj-lt"/>
            </a:endParaRPr>
          </a:p>
          <a:p>
            <a:r>
              <a:rPr lang="pl-PL" sz="1800" dirty="0">
                <a:latin typeface="+mj-lt"/>
                <a:hlinkClick r:id="rId3"/>
              </a:rPr>
              <a:t>http://wbieniec.kis.p.lodz.pl</a:t>
            </a:r>
            <a:endParaRPr lang="pl-PL" sz="1800" dirty="0">
              <a:latin typeface="+mj-lt"/>
            </a:endParaRPr>
          </a:p>
          <a:p>
            <a:r>
              <a:rPr lang="pl-PL" sz="1800" dirty="0">
                <a:latin typeface="+mj-lt"/>
              </a:rPr>
              <a:t>Instytut Informatyki Stosowanej</a:t>
            </a:r>
            <a:endParaRPr lang="en-US" sz="3200" dirty="0">
              <a:latin typeface="+mj-lt"/>
            </a:endParaRPr>
          </a:p>
        </p:txBody>
      </p:sp>
      <p:pic>
        <p:nvPicPr>
          <p:cNvPr id="2055" name="Picture 8" descr="Image Courtes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068638"/>
            <a:ext cx="3527425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A83CBD-17F3-494A-9100-7CEE71AC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Wzajemne relacje okien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A64B075-D0AE-48F3-B661-C58D74BB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D7C6D53-9DC1-4279-B04B-2C5F7C881C41}"/>
              </a:ext>
            </a:extLst>
          </p:cNvPr>
          <p:cNvSpPr txBox="1"/>
          <p:nvPr/>
        </p:nvSpPr>
        <p:spPr>
          <a:xfrm>
            <a:off x="611560" y="141277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Okno </a:t>
            </a:r>
            <a:r>
              <a:rPr lang="pl-PL" sz="2000" b="1" dirty="0">
                <a:latin typeface="+mj-lt"/>
              </a:rPr>
              <a:t>zawsze na wierzchu</a:t>
            </a:r>
            <a:r>
              <a:rPr lang="pl-PL" sz="2000" dirty="0">
                <a:latin typeface="+mj-lt"/>
              </a:rPr>
              <a:t> (</a:t>
            </a:r>
            <a:r>
              <a:rPr lang="pl-PL" sz="2000" i="1" dirty="0" err="1">
                <a:latin typeface="+mj-lt"/>
              </a:rPr>
              <a:t>always</a:t>
            </a:r>
            <a:r>
              <a:rPr lang="pl-PL" sz="2000" i="1" dirty="0">
                <a:latin typeface="+mj-lt"/>
              </a:rPr>
              <a:t> on top</a:t>
            </a:r>
            <a:r>
              <a:rPr lang="pl-PL" sz="2000" dirty="0">
                <a:latin typeface="+mj-lt"/>
              </a:rPr>
              <a:t>). </a:t>
            </a:r>
          </a:p>
          <a:p>
            <a:r>
              <a:rPr lang="pl-PL" sz="2000" dirty="0">
                <a:latin typeface="+mj-lt"/>
              </a:rPr>
              <a:t>Niezależnie czy okno jest aktywne (ma fokus) czy nie – przykrywa pozostałe okna aplikacji.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A0D53FB-9539-42B5-A65C-88BA0E79B5C5}"/>
              </a:ext>
            </a:extLst>
          </p:cNvPr>
          <p:cNvSpPr txBox="1"/>
          <p:nvPr/>
        </p:nvSpPr>
        <p:spPr>
          <a:xfrm>
            <a:off x="611560" y="2571874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Okno </a:t>
            </a:r>
            <a:r>
              <a:rPr lang="pl-PL" sz="2000" b="1" dirty="0">
                <a:latin typeface="+mj-lt"/>
              </a:rPr>
              <a:t>modalne </a:t>
            </a:r>
            <a:r>
              <a:rPr lang="pl-PL" sz="2000" dirty="0">
                <a:latin typeface="+mj-lt"/>
              </a:rPr>
              <a:t>– (również jest zwykle </a:t>
            </a:r>
            <a:r>
              <a:rPr lang="pl-PL" sz="2000" dirty="0" err="1">
                <a:latin typeface="+mj-lt"/>
              </a:rPr>
              <a:t>always</a:t>
            </a:r>
            <a:r>
              <a:rPr lang="pl-PL" sz="2000" dirty="0">
                <a:latin typeface="+mj-lt"/>
              </a:rPr>
              <a:t> on top). </a:t>
            </a:r>
          </a:p>
          <a:p>
            <a:r>
              <a:rPr lang="pl-PL" sz="2000" dirty="0">
                <a:latin typeface="+mj-lt"/>
              </a:rPr>
              <a:t>Okno, które w chwili pojawienia staje się aktywne i nie oddaje fokusu aż do momentu zamknięcia.</a:t>
            </a:r>
          </a:p>
          <a:p>
            <a:r>
              <a:rPr lang="pl-PL" sz="2000" dirty="0">
                <a:latin typeface="+mj-lt"/>
              </a:rPr>
              <a:t>Nie można kliknąć w pozostałe okna tej aplikacji, ale można przełączyć się na inną aplikację.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CA0C2E3-20EF-4958-84A9-1A3E95A02F42}"/>
              </a:ext>
            </a:extLst>
          </p:cNvPr>
          <p:cNvSpPr txBox="1"/>
          <p:nvPr/>
        </p:nvSpPr>
        <p:spPr>
          <a:xfrm>
            <a:off x="611560" y="428729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Okno niemodalne</a:t>
            </a:r>
            <a:r>
              <a:rPr lang="pl-PL" sz="2000" dirty="0">
                <a:latin typeface="+mj-lt"/>
              </a:rPr>
              <a:t> – (może, ale nie musi być </a:t>
            </a:r>
            <a:r>
              <a:rPr lang="pl-PL" sz="2000" dirty="0" err="1">
                <a:latin typeface="+mj-lt"/>
              </a:rPr>
              <a:t>always</a:t>
            </a:r>
            <a:r>
              <a:rPr lang="pl-PL" sz="2000" dirty="0">
                <a:latin typeface="+mj-lt"/>
              </a:rPr>
              <a:t> on top).</a:t>
            </a:r>
          </a:p>
          <a:p>
            <a:r>
              <a:rPr lang="pl-PL" sz="2000" dirty="0">
                <a:latin typeface="+mj-lt"/>
              </a:rPr>
              <a:t>Możemy przełączyć się na to okno lub na inne okno aplikacji.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A831424-820F-4C45-82C0-47A2339049F5}"/>
              </a:ext>
            </a:extLst>
          </p:cNvPr>
          <p:cNvSpPr txBox="1"/>
          <p:nvPr/>
        </p:nvSpPr>
        <p:spPr>
          <a:xfrm>
            <a:off x="611560" y="517113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Okno modalne systemowo </a:t>
            </a:r>
            <a:r>
              <a:rPr lang="pl-PL" sz="2000" dirty="0">
                <a:latin typeface="+mj-lt"/>
              </a:rPr>
              <a:t>– blokuje wszystkie pozostałe aplikacje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38AC0D0-A748-459C-BA71-199865EFCD71}"/>
              </a:ext>
            </a:extLst>
          </p:cNvPr>
          <p:cNvSpPr txBox="1"/>
          <p:nvPr/>
        </p:nvSpPr>
        <p:spPr>
          <a:xfrm>
            <a:off x="611560" y="581920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Okno zawsze na wierzchu systemowo </a:t>
            </a:r>
            <a:r>
              <a:rPr lang="pl-PL" sz="2000" dirty="0">
                <a:latin typeface="+mj-lt"/>
              </a:rPr>
              <a:t>– okno to przykrywa wszystkie inne okna wszystkich aplikacji</a:t>
            </a:r>
          </a:p>
        </p:txBody>
      </p:sp>
    </p:spTree>
    <p:extLst>
      <p:ext uri="{BB962C8B-B14F-4D97-AF65-F5344CB8AC3E}">
        <p14:creationId xmlns:p14="http://schemas.microsoft.com/office/powerpoint/2010/main" val="300290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469661-0DB6-4D0F-88A9-1882CF9A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Standardowe okna dialogowe - </a:t>
            </a:r>
            <a:r>
              <a:rPr lang="pl-PL" dirty="0" err="1"/>
              <a:t>messageBox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0D650D6-825B-4C1F-958A-333D2A7A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7F88645-2B96-4A91-AA20-61E9A1D23756}"/>
              </a:ext>
            </a:extLst>
          </p:cNvPr>
          <p:cNvSpPr/>
          <p:nvPr/>
        </p:nvSpPr>
        <p:spPr>
          <a:xfrm>
            <a:off x="457200" y="1700808"/>
            <a:ext cx="8003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 err="1">
                <a:latin typeface="+mj-lt"/>
              </a:rPr>
              <a:t>QMessageBox</a:t>
            </a:r>
            <a:r>
              <a:rPr lang="pl-PL" sz="1800" dirty="0">
                <a:latin typeface="+mj-lt"/>
              </a:rPr>
              <a:t> – uniwersalne, modalne okno dialogowe</a:t>
            </a:r>
          </a:p>
          <a:p>
            <a:pPr marL="285750" indent="-285750">
              <a:buFontTx/>
              <a:buChar char="-"/>
            </a:pPr>
            <a:r>
              <a:rPr lang="pl-PL" sz="1800" dirty="0">
                <a:latin typeface="+mj-lt"/>
              </a:rPr>
              <a:t>do wyświetlania krótkich komunikatów</a:t>
            </a:r>
          </a:p>
          <a:p>
            <a:pPr marL="285750" indent="-285750">
              <a:buFontTx/>
              <a:buChar char="-"/>
            </a:pPr>
            <a:r>
              <a:rPr lang="pl-PL" sz="1800" dirty="0">
                <a:latin typeface="+mj-lt"/>
              </a:rPr>
              <a:t>do wyświetlania rozszerzonych komunikatów</a:t>
            </a:r>
          </a:p>
          <a:p>
            <a:pPr marL="285750" indent="-285750">
              <a:buFontTx/>
              <a:buChar char="-"/>
            </a:pPr>
            <a:r>
              <a:rPr lang="pl-PL" sz="1800" dirty="0">
                <a:latin typeface="+mj-lt"/>
              </a:rPr>
              <a:t>do prezentowania ikony ostrzegawczej</a:t>
            </a:r>
          </a:p>
          <a:p>
            <a:pPr marL="285750" indent="-285750">
              <a:buFontTx/>
              <a:buChar char="-"/>
            </a:pPr>
            <a:r>
              <a:rPr lang="pl-PL" sz="1800" dirty="0">
                <a:latin typeface="+mj-lt"/>
              </a:rPr>
              <a:t>do proszenia użytkownika o odpowiedź (potwierdzenie / odrzucenie)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135D6AC-90CA-49E9-981C-1627E0A9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82" y="3791247"/>
            <a:ext cx="3078450" cy="293022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23F499D-572B-4178-9A1B-3CF0921902D5}"/>
              </a:ext>
            </a:extLst>
          </p:cNvPr>
          <p:cNvSpPr txBox="1"/>
          <p:nvPr/>
        </p:nvSpPr>
        <p:spPr>
          <a:xfrm>
            <a:off x="395536" y="3789040"/>
            <a:ext cx="55135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Pełna zawartość okna </a:t>
            </a:r>
            <a:r>
              <a:rPr lang="pl-PL" sz="2000" dirty="0" err="1">
                <a:latin typeface="+mj-lt"/>
              </a:rPr>
              <a:t>QMessageBox</a:t>
            </a:r>
            <a:r>
              <a:rPr lang="pl-PL" sz="2000" dirty="0">
                <a:latin typeface="+mj-lt"/>
              </a:rPr>
              <a:t>:</a:t>
            </a:r>
          </a:p>
          <a:p>
            <a:endParaRPr lang="pl-PL" sz="18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pl-PL" sz="1800" dirty="0">
                <a:latin typeface="+mj-lt"/>
              </a:rPr>
              <a:t>Tytuł okna „</a:t>
            </a:r>
            <a:r>
              <a:rPr lang="pl-PL" sz="1800" dirty="0" err="1">
                <a:latin typeface="+mj-lt"/>
              </a:rPr>
              <a:t>MeddageBox</a:t>
            </a:r>
            <a:r>
              <a:rPr lang="pl-PL" sz="1800" dirty="0">
                <a:latin typeface="+mj-lt"/>
              </a:rPr>
              <a:t> demo”</a:t>
            </a:r>
          </a:p>
          <a:p>
            <a:pPr marL="342900" indent="-342900">
              <a:buAutoNum type="arabicPeriod"/>
            </a:pPr>
            <a:r>
              <a:rPr lang="pl-PL" sz="1800" dirty="0">
                <a:latin typeface="+mj-lt"/>
              </a:rPr>
              <a:t>Ikona – tutaj (i)</a:t>
            </a:r>
          </a:p>
          <a:p>
            <a:pPr marL="342900" indent="-342900">
              <a:buAutoNum type="arabicPeriod"/>
            </a:pPr>
            <a:r>
              <a:rPr lang="pl-PL" sz="1800" dirty="0">
                <a:latin typeface="+mj-lt"/>
              </a:rPr>
              <a:t>Tekst – „</a:t>
            </a:r>
            <a:r>
              <a:rPr lang="pl-PL" sz="1800" dirty="0" err="1">
                <a:latin typeface="+mj-lt"/>
              </a:rPr>
              <a:t>This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is</a:t>
            </a:r>
            <a:r>
              <a:rPr lang="pl-PL" sz="1800" dirty="0">
                <a:latin typeface="+mj-lt"/>
              </a:rPr>
              <a:t> a </a:t>
            </a:r>
            <a:r>
              <a:rPr lang="pl-PL" sz="1800" dirty="0" err="1">
                <a:latin typeface="+mj-lt"/>
              </a:rPr>
              <a:t>message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box</a:t>
            </a:r>
            <a:r>
              <a:rPr lang="pl-PL" sz="1800" dirty="0">
                <a:latin typeface="+mj-lt"/>
              </a:rPr>
              <a:t>”</a:t>
            </a:r>
          </a:p>
          <a:p>
            <a:pPr marL="342900" indent="-342900">
              <a:buAutoNum type="arabicPeriod"/>
            </a:pPr>
            <a:r>
              <a:rPr lang="pl-PL" sz="1800" dirty="0">
                <a:latin typeface="+mj-lt"/>
              </a:rPr>
              <a:t>Tekst informacyjny „</a:t>
            </a:r>
            <a:r>
              <a:rPr lang="pl-PL" sz="1800" dirty="0" err="1">
                <a:latin typeface="+mj-lt"/>
              </a:rPr>
              <a:t>This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is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additional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information</a:t>
            </a:r>
            <a:r>
              <a:rPr lang="pl-PL" sz="1800" dirty="0">
                <a:latin typeface="+mj-lt"/>
              </a:rPr>
              <a:t>”</a:t>
            </a:r>
          </a:p>
          <a:p>
            <a:pPr marL="342900" indent="-342900">
              <a:buAutoNum type="arabicPeriod"/>
            </a:pPr>
            <a:r>
              <a:rPr lang="pl-PL" sz="1800" dirty="0">
                <a:latin typeface="+mj-lt"/>
              </a:rPr>
              <a:t>Standardowe przyciski - tutaj OK i </a:t>
            </a:r>
            <a:r>
              <a:rPr lang="pl-PL" sz="1800" dirty="0" err="1">
                <a:latin typeface="+mj-lt"/>
              </a:rPr>
              <a:t>Cancel</a:t>
            </a:r>
            <a:endParaRPr lang="pl-PL" sz="18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pl-PL" sz="1800" dirty="0">
                <a:latin typeface="+mj-lt"/>
              </a:rPr>
              <a:t>Informacja szczegółowa „The </a:t>
            </a:r>
            <a:r>
              <a:rPr lang="pl-PL" sz="1800" dirty="0" err="1">
                <a:latin typeface="+mj-lt"/>
              </a:rPr>
              <a:t>details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are</a:t>
            </a:r>
            <a:r>
              <a:rPr lang="pl-PL" sz="1800" dirty="0">
                <a:latin typeface="+mj-lt"/>
              </a:rPr>
              <a:t> as </a:t>
            </a:r>
            <a:r>
              <a:rPr lang="pl-PL" sz="1800" dirty="0" err="1">
                <a:latin typeface="+mj-lt"/>
              </a:rPr>
              <a:t>follows</a:t>
            </a:r>
            <a:r>
              <a:rPr lang="pl-PL" sz="1800" dirty="0">
                <a:latin typeface="+mj-lt"/>
              </a:rPr>
              <a:t>:”</a:t>
            </a:r>
          </a:p>
          <a:p>
            <a:pPr marL="342900" indent="-342900">
              <a:buAutoNum type="arabicPeriod"/>
            </a:pPr>
            <a:endParaRPr lang="pl-PL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0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342611-91A1-4C57-8C69-62BF5664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</a:t>
            </a:r>
            <a:r>
              <a:rPr lang="pl-PL" dirty="0" err="1"/>
              <a:t>QMessageBox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49E141D-8647-4D1E-BE79-D163EECB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D6E8583-263B-4141-BD19-586F1CF91E38}"/>
              </a:ext>
            </a:extLst>
          </p:cNvPr>
          <p:cNvSpPr/>
          <p:nvPr/>
        </p:nvSpPr>
        <p:spPr>
          <a:xfrm>
            <a:off x="611560" y="1484784"/>
            <a:ext cx="8116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setIcon</a:t>
            </a:r>
            <a:r>
              <a:rPr lang="pl-PL" sz="1800" b="1" dirty="0">
                <a:latin typeface="+mj-lt"/>
              </a:rPr>
              <a:t>() </a:t>
            </a:r>
            <a:r>
              <a:rPr lang="pl-PL" sz="1800" dirty="0">
                <a:latin typeface="+mj-lt"/>
              </a:rPr>
              <a:t>– pokazuje jedną z predefiniowanych ikon. Można też wstawić własną ikonę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2E156DF8-2B72-44FA-A215-F0C8B627E61D}"/>
              </a:ext>
            </a:extLst>
          </p:cNvPr>
          <p:cNvGrpSpPr/>
          <p:nvPr/>
        </p:nvGrpSpPr>
        <p:grpSpPr>
          <a:xfrm>
            <a:off x="539732" y="2132856"/>
            <a:ext cx="1511987" cy="539234"/>
            <a:chOff x="539732" y="2132856"/>
            <a:chExt cx="1511987" cy="539234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BF2AB934-6EC0-45E4-BCD8-445490B42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32" y="2132856"/>
              <a:ext cx="576000" cy="539234"/>
            </a:xfrm>
            <a:prstGeom prst="rect">
              <a:avLst/>
            </a:prstGeom>
          </p:spPr>
        </p:pic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088C084F-92B7-49AD-8983-9847FE04E77A}"/>
                </a:ext>
              </a:extLst>
            </p:cNvPr>
            <p:cNvSpPr txBox="1"/>
            <p:nvPr/>
          </p:nvSpPr>
          <p:spPr>
            <a:xfrm>
              <a:off x="1115732" y="2217807"/>
              <a:ext cx="93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800" dirty="0">
                  <a:latin typeface="+mj-lt"/>
                </a:rPr>
                <a:t>Pytanie</a:t>
              </a: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C0FD1954-6759-4E5A-9EAB-C73D25FEFA18}"/>
              </a:ext>
            </a:extLst>
          </p:cNvPr>
          <p:cNvGrpSpPr/>
          <p:nvPr/>
        </p:nvGrpSpPr>
        <p:grpSpPr>
          <a:xfrm>
            <a:off x="611560" y="2885081"/>
            <a:ext cx="1800264" cy="514286"/>
            <a:chOff x="539732" y="2760371"/>
            <a:chExt cx="1800264" cy="514286"/>
          </a:xfrm>
        </p:grpSpPr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F8AB474C-A1BD-45D5-804B-7BDD8C951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32" y="2760371"/>
              <a:ext cx="576000" cy="514286"/>
            </a:xfrm>
            <a:prstGeom prst="rect">
              <a:avLst/>
            </a:prstGeom>
          </p:spPr>
        </p:pic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86910982-7870-410B-B224-F50F48EF3AE9}"/>
                </a:ext>
              </a:extLst>
            </p:cNvPr>
            <p:cNvSpPr txBox="1"/>
            <p:nvPr/>
          </p:nvSpPr>
          <p:spPr>
            <a:xfrm>
              <a:off x="1115732" y="2832848"/>
              <a:ext cx="122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800" dirty="0">
                  <a:latin typeface="+mj-lt"/>
                </a:rPr>
                <a:t>Informacja</a:t>
              </a: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522BABE2-59B7-4C7A-9966-A177332C48DE}"/>
              </a:ext>
            </a:extLst>
          </p:cNvPr>
          <p:cNvGrpSpPr/>
          <p:nvPr/>
        </p:nvGrpSpPr>
        <p:grpSpPr>
          <a:xfrm>
            <a:off x="4355976" y="2128872"/>
            <a:ext cx="1957834" cy="576000"/>
            <a:chOff x="5160720" y="2114473"/>
            <a:chExt cx="1957834" cy="576000"/>
          </a:xfrm>
        </p:grpSpPr>
        <p:pic>
          <p:nvPicPr>
            <p:cNvPr id="12" name="Obraz 11">
              <a:extLst>
                <a:ext uri="{FF2B5EF4-FFF2-40B4-BE49-F238E27FC236}">
                  <a16:creationId xmlns:a16="http://schemas.microsoft.com/office/drawing/2014/main" id="{644F559F-9EF4-43E9-B563-C7E615AEF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720" y="2114473"/>
              <a:ext cx="576000" cy="576000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20DA672A-2E55-4A97-B7A9-57337CA7436D}"/>
                </a:ext>
              </a:extLst>
            </p:cNvPr>
            <p:cNvSpPr txBox="1"/>
            <p:nvPr/>
          </p:nvSpPr>
          <p:spPr>
            <a:xfrm>
              <a:off x="5736720" y="2217807"/>
              <a:ext cx="138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800" dirty="0">
                  <a:latin typeface="+mj-lt"/>
                </a:rPr>
                <a:t>Ostrzeżenie</a:t>
              </a:r>
            </a:p>
          </p:txBody>
        </p:sp>
      </p:grpSp>
      <p:grpSp>
        <p:nvGrpSpPr>
          <p:cNvPr id="21" name="Grupa 20">
            <a:extLst>
              <a:ext uri="{FF2B5EF4-FFF2-40B4-BE49-F238E27FC236}">
                <a16:creationId xmlns:a16="http://schemas.microsoft.com/office/drawing/2014/main" id="{DBC27B07-6AEF-4639-9F25-36C3BE5E01EE}"/>
              </a:ext>
            </a:extLst>
          </p:cNvPr>
          <p:cNvGrpSpPr/>
          <p:nvPr/>
        </p:nvGrpSpPr>
        <p:grpSpPr>
          <a:xfrm>
            <a:off x="4355976" y="2956715"/>
            <a:ext cx="2147585" cy="499925"/>
            <a:chOff x="5160720" y="2832042"/>
            <a:chExt cx="2147585" cy="499925"/>
          </a:xfrm>
        </p:grpSpPr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A9ECCE65-8EC6-45D3-9456-03BC5934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720" y="2832042"/>
              <a:ext cx="576000" cy="499925"/>
            </a:xfrm>
            <a:prstGeom prst="rect">
              <a:avLst/>
            </a:prstGeom>
          </p:spPr>
        </p:pic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A0CA5E02-512F-494F-B308-5545F60C73FD}"/>
                </a:ext>
              </a:extLst>
            </p:cNvPr>
            <p:cNvSpPr txBox="1"/>
            <p:nvPr/>
          </p:nvSpPr>
          <p:spPr>
            <a:xfrm>
              <a:off x="5736721" y="2895200"/>
              <a:ext cx="1571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800" dirty="0">
                  <a:latin typeface="+mj-lt"/>
                </a:rPr>
                <a:t>Błąd krytyczny</a:t>
              </a:r>
            </a:p>
          </p:txBody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C5BC75D4-1F27-4695-AFF9-CF88CC328586}"/>
              </a:ext>
            </a:extLst>
          </p:cNvPr>
          <p:cNvSpPr/>
          <p:nvPr/>
        </p:nvSpPr>
        <p:spPr>
          <a:xfrm>
            <a:off x="539732" y="4221088"/>
            <a:ext cx="519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setText</a:t>
            </a:r>
            <a:r>
              <a:rPr lang="pl-PL" sz="1800" b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 – ustawia pierwszy akapit tekstu w okienku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A87E5456-B626-4723-BC52-D7DEF3C35744}"/>
              </a:ext>
            </a:extLst>
          </p:cNvPr>
          <p:cNvSpPr/>
          <p:nvPr/>
        </p:nvSpPr>
        <p:spPr>
          <a:xfrm>
            <a:off x="539732" y="4787860"/>
            <a:ext cx="5965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setInformativeText</a:t>
            </a:r>
            <a:r>
              <a:rPr lang="pl-PL" sz="1800" b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 – ustawia drugi akapit tekstu w okienku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3A2E4021-1055-4D7A-BD06-194D73AD6DA5}"/>
              </a:ext>
            </a:extLst>
          </p:cNvPr>
          <p:cNvSpPr/>
          <p:nvPr/>
        </p:nvSpPr>
        <p:spPr>
          <a:xfrm>
            <a:off x="536749" y="5363924"/>
            <a:ext cx="5364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setDetailText</a:t>
            </a:r>
            <a:r>
              <a:rPr lang="pl-PL" sz="1800" b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 – ustawia tekst informacji szczegółowej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27EA6228-F381-4A1E-B1A6-5BB008FC4D47}"/>
              </a:ext>
            </a:extLst>
          </p:cNvPr>
          <p:cNvSpPr/>
          <p:nvPr/>
        </p:nvSpPr>
        <p:spPr>
          <a:xfrm>
            <a:off x="536749" y="5939988"/>
            <a:ext cx="481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setTitle</a:t>
            </a:r>
            <a:r>
              <a:rPr lang="pl-PL" sz="1800" b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 – ustawia tytuł okna (pasek systemowy)</a:t>
            </a:r>
          </a:p>
        </p:txBody>
      </p:sp>
    </p:spTree>
    <p:extLst>
      <p:ext uri="{BB962C8B-B14F-4D97-AF65-F5344CB8AC3E}">
        <p14:creationId xmlns:p14="http://schemas.microsoft.com/office/powerpoint/2010/main" val="408132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342611-91A1-4C57-8C69-62BF5664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</a:t>
            </a:r>
            <a:r>
              <a:rPr lang="pl-PL" dirty="0" err="1"/>
              <a:t>QMessageBox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49E141D-8647-4D1E-BE79-D163EECB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B0BE43BC-0486-4DD1-A5F9-874E3E77D4FC}"/>
              </a:ext>
            </a:extLst>
          </p:cNvPr>
          <p:cNvSpPr/>
          <p:nvPr/>
        </p:nvSpPr>
        <p:spPr>
          <a:xfrm>
            <a:off x="457200" y="1628800"/>
            <a:ext cx="707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setStandardButtons</a:t>
            </a:r>
            <a:r>
              <a:rPr lang="pl-PL" sz="1800" b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 – lista przycisków standardowych jako suma bitowa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5B068A6-13E4-44AF-93EF-B87693C0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56623"/>
              </p:ext>
            </p:extLst>
          </p:nvPr>
        </p:nvGraphicFramePr>
        <p:xfrm>
          <a:off x="755576" y="2276872"/>
          <a:ext cx="760929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7493">
                  <a:extLst>
                    <a:ext uri="{9D8B030D-6E8A-4147-A177-3AD203B41FA5}">
                      <a16:colId xmlns:a16="http://schemas.microsoft.com/office/drawing/2014/main" val="3152657352"/>
                    </a:ext>
                  </a:extLst>
                </a:gridCol>
                <a:gridCol w="2106041">
                  <a:extLst>
                    <a:ext uri="{9D8B030D-6E8A-4147-A177-3AD203B41FA5}">
                      <a16:colId xmlns:a16="http://schemas.microsoft.com/office/drawing/2014/main" val="1634276855"/>
                    </a:ext>
                  </a:extLst>
                </a:gridCol>
                <a:gridCol w="1527493">
                  <a:extLst>
                    <a:ext uri="{9D8B030D-6E8A-4147-A177-3AD203B41FA5}">
                      <a16:colId xmlns:a16="http://schemas.microsoft.com/office/drawing/2014/main" val="316463229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48891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QMessageBox.Ok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QMessageBox.Cancel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2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QMessageBox.Open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QMessageBox.Save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8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QMessageBox.Close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QMessageBox.Abort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61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QMessageBox.Retry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QMessageBox.Ignore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71105"/>
                  </a:ext>
                </a:extLst>
              </a:tr>
            </a:tbl>
          </a:graphicData>
        </a:graphic>
      </p:graphicFrame>
      <p:sp>
        <p:nvSpPr>
          <p:cNvPr id="9" name="Prostokąt 8">
            <a:extLst>
              <a:ext uri="{FF2B5EF4-FFF2-40B4-BE49-F238E27FC236}">
                <a16:creationId xmlns:a16="http://schemas.microsoft.com/office/drawing/2014/main" id="{B2300FC5-C013-4274-A0DE-8C1872B38B07}"/>
              </a:ext>
            </a:extLst>
          </p:cNvPr>
          <p:cNvSpPr/>
          <p:nvPr/>
        </p:nvSpPr>
        <p:spPr>
          <a:xfrm>
            <a:off x="457200" y="4409812"/>
            <a:ext cx="7985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setDefaultButton</a:t>
            </a:r>
            <a:r>
              <a:rPr lang="pl-PL" sz="1800" b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 – ustawia przycisk, który będzie kliknięty po naciśnięciu ENTER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FB7E6765-2445-4821-B1D5-72383C169065}"/>
              </a:ext>
            </a:extLst>
          </p:cNvPr>
          <p:cNvSpPr/>
          <p:nvPr/>
        </p:nvSpPr>
        <p:spPr>
          <a:xfrm>
            <a:off x="467544" y="4859868"/>
            <a:ext cx="7898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setEscapeButton</a:t>
            </a:r>
            <a:r>
              <a:rPr lang="pl-PL" sz="1800" b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 – ustawia przycisk, który będzie kliknięty po naciśnięciu ESCAPE</a:t>
            </a:r>
          </a:p>
        </p:txBody>
      </p:sp>
    </p:spTree>
    <p:extLst>
      <p:ext uri="{BB962C8B-B14F-4D97-AF65-F5344CB8AC3E}">
        <p14:creationId xmlns:p14="http://schemas.microsoft.com/office/powerpoint/2010/main" val="35817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32E754-E05C-4EB0-832A-63787A5A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Użycie </a:t>
            </a:r>
            <a:r>
              <a:rPr lang="pl-PL" dirty="0" err="1"/>
              <a:t>QMessageBox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07B949C-AA6F-4588-8F14-8FEF517F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6C3B5D4-9A1E-4DA4-9D6F-22B6DF609449}"/>
              </a:ext>
            </a:extLst>
          </p:cNvPr>
          <p:cNvSpPr txBox="1"/>
          <p:nvPr/>
        </p:nvSpPr>
        <p:spPr>
          <a:xfrm>
            <a:off x="395536" y="1259632"/>
            <a:ext cx="82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Aby pokazać okienko dialogowe użyjemy funkcji </a:t>
            </a:r>
            <a:r>
              <a:rPr lang="pl-PL" sz="1800" b="1" dirty="0" err="1">
                <a:latin typeface="+mj-lt"/>
              </a:rPr>
              <a:t>exec</a:t>
            </a:r>
            <a:r>
              <a:rPr lang="pl-PL" sz="1800" b="1" dirty="0">
                <a:latin typeface="+mj-lt"/>
              </a:rPr>
              <a:t>_()</a:t>
            </a:r>
            <a:r>
              <a:rPr lang="pl-PL" sz="1800" dirty="0">
                <a:latin typeface="+mj-lt"/>
              </a:rPr>
              <a:t>.</a:t>
            </a:r>
          </a:p>
          <a:p>
            <a:r>
              <a:rPr lang="pl-PL" sz="1800" dirty="0">
                <a:latin typeface="+mj-lt"/>
              </a:rPr>
              <a:t>Funkcja ta blokuje aplikację aż do momentu zamknięcia okna (ponieważ jest modalne). Funkcja </a:t>
            </a:r>
            <a:r>
              <a:rPr lang="pl-PL" sz="1800" b="1" dirty="0" err="1">
                <a:latin typeface="+mj-lt"/>
              </a:rPr>
              <a:t>exec</a:t>
            </a:r>
            <a:r>
              <a:rPr lang="pl-PL" sz="1800" b="1" dirty="0">
                <a:latin typeface="+mj-lt"/>
              </a:rPr>
              <a:t>_()</a:t>
            </a:r>
            <a:r>
              <a:rPr lang="pl-PL" sz="1800" dirty="0">
                <a:latin typeface="+mj-lt"/>
              </a:rPr>
              <a:t> zwraca kod przycisku, który został kliknięty.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5D41DC8-327E-4126-A197-E1E42C74DDA5}"/>
              </a:ext>
            </a:extLst>
          </p:cNvPr>
          <p:cNvSpPr/>
          <p:nvPr/>
        </p:nvSpPr>
        <p:spPr>
          <a:xfrm>
            <a:off x="53752" y="2277756"/>
            <a:ext cx="9036496" cy="1384995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msgBox.setText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("The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msgBox.setInformativeText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("Do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want to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?")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msgBox.setStandardButtons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QMessageBox.Save|QMessageBox.Discard|QMessageBox.Cancel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msgBox.setDefaultButton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QMessageBox.Save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msgBox.exec</a:t>
            </a:r>
            <a:r>
              <a:rPr lang="pl-PL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_()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 program 'wisi' do momentu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zamkniecia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okna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4140373-0F7C-4649-891E-06C8F4C6762E}"/>
              </a:ext>
            </a:extLst>
          </p:cNvPr>
          <p:cNvSpPr/>
          <p:nvPr/>
        </p:nvSpPr>
        <p:spPr>
          <a:xfrm>
            <a:off x="85728" y="3757545"/>
            <a:ext cx="4824267" cy="738664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QMessageBox.Save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doSave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QMessageBox.Discard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doDiscard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QMessageBox.Cancel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doCancel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41A7771-2D65-4EED-ADC3-A6A79171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068" y="3732649"/>
            <a:ext cx="3485732" cy="189645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8CDFA47-3D0C-4246-B6F6-55B8380432CD}"/>
              </a:ext>
            </a:extLst>
          </p:cNvPr>
          <p:cNvSpPr txBox="1"/>
          <p:nvPr/>
        </p:nvSpPr>
        <p:spPr>
          <a:xfrm>
            <a:off x="53752" y="4607731"/>
            <a:ext cx="485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Dodatkowo można użyć slotu aby obsłużyć kliknięcie przycisków na na Dialogu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6BA748EC-DC62-410C-BF0D-81E24D581DF7}"/>
              </a:ext>
            </a:extLst>
          </p:cNvPr>
          <p:cNvSpPr/>
          <p:nvPr/>
        </p:nvSpPr>
        <p:spPr>
          <a:xfrm>
            <a:off x="101525" y="5438974"/>
            <a:ext cx="4856243" cy="1169551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msgBox.buttonClicked.connect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self.msgbtn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 ("Button pressed is:",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D72282-F76B-4055-AA91-4F38AD88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80120"/>
          </a:xfrm>
        </p:spPr>
        <p:txBody>
          <a:bodyPr/>
          <a:lstStyle/>
          <a:p>
            <a:r>
              <a:rPr lang="pl-PL" dirty="0"/>
              <a:t>Użycie </a:t>
            </a:r>
            <a:r>
              <a:rPr lang="pl-PL" dirty="0" err="1"/>
              <a:t>QInputBox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F20B6C2-8147-45DC-8682-DD5A9D90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20055E4-870E-4ECC-BCF1-DF2B548A9D84}"/>
              </a:ext>
            </a:extLst>
          </p:cNvPr>
          <p:cNvSpPr txBox="1"/>
          <p:nvPr/>
        </p:nvSpPr>
        <p:spPr>
          <a:xfrm>
            <a:off x="467544" y="126876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err="1">
                <a:latin typeface="+mj-lt"/>
              </a:rPr>
              <a:t>QInputBox</a:t>
            </a:r>
            <a:r>
              <a:rPr lang="pl-PL" sz="1800" dirty="0">
                <a:latin typeface="+mj-lt"/>
              </a:rPr>
              <a:t> to uniwersalne okienko modalne do pobierania od użytkownika danych w postaci tekstu, liczby, elementu listy. Dialog uruchamiamy z użyciem statycznych metod zwracających parę  (wpisana wartość, czy OK.)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DD8DA80-C116-4059-9019-0202105D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12" y="2353173"/>
            <a:ext cx="2114550" cy="116205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4D38446-9501-4FF1-80E6-3454CF5A5A10}"/>
              </a:ext>
            </a:extLst>
          </p:cNvPr>
          <p:cNvSpPr/>
          <p:nvPr/>
        </p:nvSpPr>
        <p:spPr>
          <a:xfrm>
            <a:off x="467544" y="2353173"/>
            <a:ext cx="6264696" cy="1169551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ok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QInputDialog.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'Pobranie tekstu', 'Podaj imię:')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ok: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("Witaj",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#wartość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zwr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jako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endParaRPr lang="pl-PL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E5C4FC6-3C26-4E1F-8FC9-155FFBDE9CF5}"/>
              </a:ext>
            </a:extLst>
          </p:cNvPr>
          <p:cNvSpPr/>
          <p:nvPr/>
        </p:nvSpPr>
        <p:spPr>
          <a:xfrm>
            <a:off x="467543" y="3789040"/>
            <a:ext cx="6264696" cy="1169551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ok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QInputDialog.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,"Wybór liczby", "Wybierz liczbę")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ok: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("Wybrano liczbę",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CEB4A54-DA8C-4EA5-8DAB-AA117BF99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560" y="3789040"/>
            <a:ext cx="1924050" cy="1162050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29E1BDCF-06E0-4D6E-9F14-BD712E91B10D}"/>
              </a:ext>
            </a:extLst>
          </p:cNvPr>
          <p:cNvSpPr/>
          <p:nvPr/>
        </p:nvSpPr>
        <p:spPr>
          <a:xfrm>
            <a:off x="467542" y="5224907"/>
            <a:ext cx="6264695" cy="1384995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("C", "C++", "Java", 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ok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QInputDialog.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"Wybór z listy", "lista języków",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ok and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("wybrano język",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4DA4452-C19A-42FF-A20A-85EBB935A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62" y="5122066"/>
            <a:ext cx="2305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8E89B-3DD6-4B42-8FA3-E8264BF4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</a:t>
            </a:r>
            <a:r>
              <a:rPr lang="pl-PL" dirty="0" err="1"/>
              <a:t>QFileDialog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0520E01-D102-4A36-BD3C-CEF73632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A605314-83A5-4943-BD8D-BE4190587FC8}"/>
              </a:ext>
            </a:extLst>
          </p:cNvPr>
          <p:cNvSpPr txBox="1"/>
          <p:nvPr/>
        </p:nvSpPr>
        <p:spPr>
          <a:xfrm>
            <a:off x="467544" y="141763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To okno dialogowe służy do otwierania jednego lub wielu plików oraz zapisywania plików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B4C65FA-BDF0-45C8-9032-66F68C7930AD}"/>
              </a:ext>
            </a:extLst>
          </p:cNvPr>
          <p:cNvSpPr txBox="1"/>
          <p:nvPr/>
        </p:nvSpPr>
        <p:spPr>
          <a:xfrm>
            <a:off x="467544" y="2206605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Okno możemy uruchamiać poprzez funkcję </a:t>
            </a:r>
            <a:r>
              <a:rPr lang="pl-PL" sz="1800" dirty="0" err="1">
                <a:latin typeface="+mj-lt"/>
              </a:rPr>
              <a:t>exec</a:t>
            </a:r>
            <a:r>
              <a:rPr lang="pl-PL" sz="1800" dirty="0">
                <a:latin typeface="+mj-lt"/>
              </a:rPr>
              <a:t>_ lub poprzez metody statyczne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4E0F051-D8E1-42E8-A958-000181C8AD5A}"/>
              </a:ext>
            </a:extLst>
          </p:cNvPr>
          <p:cNvSpPr/>
          <p:nvPr/>
        </p:nvSpPr>
        <p:spPr>
          <a:xfrm>
            <a:off x="467544" y="2780928"/>
            <a:ext cx="8496944" cy="2462213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#otwarcie pojedynczego pliku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QFileDialog.Options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()|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QFileDialog.DontUseNativeDialog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wygląd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endParaRPr lang="pl-PL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nazwa, typ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QFileDialog.getOpenFileName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#okno rodzica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QFileDialog.getOpenFileName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()",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tytul</a:t>
            </a:r>
            <a:endParaRPr lang="pl-PL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"",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#wstępnie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wybrnana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nazwa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(*);;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(*.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)",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#filtry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#opcje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sciezka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pliku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(typ)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wybrany typ pliku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6F281DA-3622-4570-9F88-257C74922065}"/>
              </a:ext>
            </a:extLst>
          </p:cNvPr>
          <p:cNvSpPr/>
          <p:nvPr/>
        </p:nvSpPr>
        <p:spPr>
          <a:xfrm>
            <a:off x="448233" y="5491968"/>
            <a:ext cx="823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getOpenFileNames</a:t>
            </a:r>
            <a:r>
              <a:rPr lang="pl-PL" sz="1800" dirty="0">
                <a:latin typeface="+mj-lt"/>
              </a:rPr>
              <a:t>() – umożliwia zaznaczenie kilku nazw. Zwraca w postaci </a:t>
            </a:r>
            <a:r>
              <a:rPr lang="pl-PL" sz="1800" dirty="0" err="1">
                <a:latin typeface="+mj-lt"/>
              </a:rPr>
              <a:t>QStringList</a:t>
            </a:r>
            <a:endParaRPr lang="pl-PL" sz="1800" dirty="0">
              <a:latin typeface="+mj-lt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32B1EDC-CD69-4E26-A06B-EFA27E39D5C5}"/>
              </a:ext>
            </a:extLst>
          </p:cNvPr>
          <p:cNvSpPr/>
          <p:nvPr/>
        </p:nvSpPr>
        <p:spPr>
          <a:xfrm>
            <a:off x="448233" y="6003936"/>
            <a:ext cx="5435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b="1" dirty="0" err="1">
                <a:latin typeface="+mj-lt"/>
              </a:rPr>
              <a:t>getSaveFileName</a:t>
            </a:r>
            <a:r>
              <a:rPr lang="pl-PL" sz="1800" dirty="0">
                <a:latin typeface="+mj-lt"/>
              </a:rPr>
              <a:t>() – otwiera okno Zapisz lub Zapisz jako</a:t>
            </a:r>
          </a:p>
        </p:txBody>
      </p:sp>
    </p:spTree>
    <p:extLst>
      <p:ext uri="{BB962C8B-B14F-4D97-AF65-F5344CB8AC3E}">
        <p14:creationId xmlns:p14="http://schemas.microsoft.com/office/powerpoint/2010/main" val="99495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794F9-583C-458A-89C2-9F4257F4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Własny dialog modalny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456A6F4-160D-4E14-8CAE-DD768EA9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4DC28D9-5180-4D33-AF53-03AEDBA6DAC2}"/>
              </a:ext>
            </a:extLst>
          </p:cNvPr>
          <p:cNvSpPr txBox="1"/>
          <p:nvPr/>
        </p:nvSpPr>
        <p:spPr>
          <a:xfrm>
            <a:off x="395536" y="1268760"/>
            <a:ext cx="829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Przygotujemy Dialog modalny, który będzie pobierał aktualny czas i datę.</a:t>
            </a:r>
          </a:p>
          <a:p>
            <a:r>
              <a:rPr lang="pl-PL" sz="1800" dirty="0">
                <a:latin typeface="+mj-lt"/>
              </a:rPr>
              <a:t>Użyjemy funkcji statycznej do odbioru danych.</a:t>
            </a:r>
          </a:p>
          <a:p>
            <a:r>
              <a:rPr lang="pl-PL" sz="1800" dirty="0">
                <a:latin typeface="+mj-lt"/>
              </a:rPr>
              <a:t>Dialog będzie miał przyciski OK i Anuluj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F730169-EC5E-43C1-AA75-B551321AB1A1}"/>
              </a:ext>
            </a:extLst>
          </p:cNvPr>
          <p:cNvSpPr/>
          <p:nvPr/>
        </p:nvSpPr>
        <p:spPr>
          <a:xfrm>
            <a:off x="355896" y="2492896"/>
            <a:ext cx="5205209" cy="1169551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#Krok 1 –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wlasna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klasa dziedziczy po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QDialog</a:t>
            </a:r>
            <a:endParaRPr lang="pl-PL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DateDialog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DateDialog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).__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layout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QVBoxLayout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D57EEF-2B3D-472B-A566-D087DE5C9DAD}"/>
              </a:ext>
            </a:extLst>
          </p:cNvPr>
          <p:cNvSpPr/>
          <p:nvPr/>
        </p:nvSpPr>
        <p:spPr>
          <a:xfrm>
            <a:off x="323528" y="3933056"/>
            <a:ext cx="7056784" cy="1169551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#Krok 2 – __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c.d. kontrolka kalendarza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self.datetime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QDateTimeEdit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self.datetime.setCalendarPopup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self.datetime.setDateTime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QDateTime.currentDateTime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layout.addWidget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self.datetime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14797DC-6BF5-4C44-ADA3-1775FF7E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57" y="1844824"/>
            <a:ext cx="2971800" cy="2638425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E99E1B5B-80FD-4052-9497-882E49E02C8D}"/>
              </a:ext>
            </a:extLst>
          </p:cNvPr>
          <p:cNvSpPr/>
          <p:nvPr/>
        </p:nvSpPr>
        <p:spPr>
          <a:xfrm>
            <a:off x="323528" y="5373216"/>
            <a:ext cx="8640960" cy="1384995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#Krok 3 – standardowe przyciski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QDialogButtonBox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QDialogButtonBox.Ok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QDialogButtonBox.Cancel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Qt.Horizontal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buttons.accepted.connect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self.accept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#podłączenie pod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f-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cje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zdarzenia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buttons.rejected.connect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self.reject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#podłączenie pod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f-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cje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zdarzenia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layout.addWidget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5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794F9-583C-458A-89C2-9F4257F4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Własny dialog modalny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456A6F4-160D-4E14-8CAE-DD768EA9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F730169-EC5E-43C1-AA75-B551321AB1A1}"/>
              </a:ext>
            </a:extLst>
          </p:cNvPr>
          <p:cNvSpPr/>
          <p:nvPr/>
        </p:nvSpPr>
        <p:spPr>
          <a:xfrm>
            <a:off x="355896" y="1340768"/>
            <a:ext cx="8104536" cy="2462213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#Krok 4 – uruchomienie dialogu i zwrócenie daty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self.datetime.dateTime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getDateTime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""):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dialog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DateDialog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dialog.setWindowTitle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dialog.exec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dialog.dateTime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date.date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QDialog.Accepted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D57EEF-2B3D-472B-A566-D087DE5C9DAD}"/>
              </a:ext>
            </a:extLst>
          </p:cNvPr>
          <p:cNvSpPr/>
          <p:nvPr/>
        </p:nvSpPr>
        <p:spPr>
          <a:xfrm>
            <a:off x="323528" y="3933056"/>
            <a:ext cx="8104536" cy="1169551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#Użycie okienka dialogowego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ok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DateDialog.getDateTime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"Podaj czas")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("OK?: " +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(ok))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5769829-3210-4541-B5BC-6AA705217A00}"/>
              </a:ext>
            </a:extLst>
          </p:cNvPr>
          <p:cNvSpPr txBox="1"/>
          <p:nvPr/>
        </p:nvSpPr>
        <p:spPr>
          <a:xfrm>
            <a:off x="323528" y="5301208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Można również przygotować interfejs podobny jak w przypadku Dialogów standardowych i dostarczyć</a:t>
            </a:r>
          </a:p>
          <a:p>
            <a:pPr marL="285750" indent="-285750">
              <a:buFontTx/>
              <a:buChar char="-"/>
            </a:pPr>
            <a:r>
              <a:rPr lang="pl-PL" sz="1800" dirty="0">
                <a:latin typeface="+mj-lt"/>
              </a:rPr>
              <a:t>Konstruktor z parametrami</a:t>
            </a:r>
          </a:p>
          <a:p>
            <a:pPr marL="285750" indent="-285750">
              <a:buFontTx/>
              <a:buChar char="-"/>
            </a:pPr>
            <a:r>
              <a:rPr lang="pl-PL" sz="1800" dirty="0">
                <a:latin typeface="+mj-lt"/>
              </a:rPr>
              <a:t>Przedefiniowaną metodę </a:t>
            </a:r>
            <a:r>
              <a:rPr lang="pl-PL" sz="1800" dirty="0" err="1">
                <a:latin typeface="+mj-lt"/>
              </a:rPr>
              <a:t>exec</a:t>
            </a:r>
            <a:r>
              <a:rPr lang="pl-PL" sz="1800" dirty="0">
                <a:latin typeface="+mj-lt"/>
              </a:rPr>
              <a:t>_()</a:t>
            </a:r>
          </a:p>
          <a:p>
            <a:pPr marL="285750" indent="-285750">
              <a:buFontTx/>
              <a:buChar char="-"/>
            </a:pPr>
            <a:r>
              <a:rPr lang="pl-PL" sz="1800" dirty="0">
                <a:latin typeface="+mj-lt"/>
              </a:rPr>
              <a:t>Metody ustawiające wstępnie datę i godzinę</a:t>
            </a:r>
          </a:p>
        </p:txBody>
      </p:sp>
    </p:spTree>
    <p:extLst>
      <p:ext uri="{BB962C8B-B14F-4D97-AF65-F5344CB8AC3E}">
        <p14:creationId xmlns:p14="http://schemas.microsoft.com/office/powerpoint/2010/main" val="285831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573CAD-2687-4C4E-B723-4047B81F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/>
              <a:t>Własny dialog niemodalny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5D0EF1-EFCD-4A68-B492-1E033650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196DE5-9BD1-49AB-9700-030457B1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196752"/>
            <a:ext cx="3857625" cy="22383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C9E9A7E-A263-430C-8191-43FA12DDBFB3}"/>
              </a:ext>
            </a:extLst>
          </p:cNvPr>
          <p:cNvSpPr txBox="1"/>
          <p:nvPr/>
        </p:nvSpPr>
        <p:spPr>
          <a:xfrm>
            <a:off x="539552" y="1196752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Przykład:</a:t>
            </a:r>
          </a:p>
          <a:p>
            <a:r>
              <a:rPr lang="pl-PL" sz="1800" dirty="0">
                <a:latin typeface="+mj-lt"/>
              </a:rPr>
              <a:t>Okno główne posiada menu typu </a:t>
            </a:r>
            <a:r>
              <a:rPr lang="pl-PL" sz="1800" dirty="0" err="1">
                <a:latin typeface="+mj-lt"/>
              </a:rPr>
              <a:t>Checked</a:t>
            </a:r>
            <a:r>
              <a:rPr lang="pl-PL" sz="1800" dirty="0">
                <a:latin typeface="+mj-lt"/>
              </a:rPr>
              <a:t>, które pokazuje lub chowa dialog niemodalny.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9989279-A765-43AB-8EBF-6894473F234D}"/>
              </a:ext>
            </a:extLst>
          </p:cNvPr>
          <p:cNvSpPr txBox="1"/>
          <p:nvPr/>
        </p:nvSpPr>
        <p:spPr>
          <a:xfrm>
            <a:off x="539552" y="220486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W polu edycyjnym dialogu wstawiamy tekst. Po zatwierdzeniu </a:t>
            </a:r>
            <a:r>
              <a:rPr lang="pl-PL" sz="1800" dirty="0" err="1">
                <a:latin typeface="+mj-lt"/>
              </a:rPr>
              <a:t>Enter</a:t>
            </a:r>
            <a:r>
              <a:rPr lang="pl-PL" sz="1800" dirty="0">
                <a:latin typeface="+mj-lt"/>
              </a:rPr>
              <a:t> lub po schowaniu dialogu tekst ten staje się tytułem okna głównego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65CBABE-944C-442E-8D9F-CB76A05C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35" y="1206276"/>
            <a:ext cx="3829050" cy="2219325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039BB54E-F55D-4994-B87C-8F9DDA3E4C61}"/>
              </a:ext>
            </a:extLst>
          </p:cNvPr>
          <p:cNvSpPr/>
          <p:nvPr/>
        </p:nvSpPr>
        <p:spPr>
          <a:xfrm>
            <a:off x="161764" y="3526287"/>
            <a:ext cx="8820472" cy="3293209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MainWnd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QMainWindow,QObject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self.initUI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l-P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initUI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self.setWindowTitle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("Dialogi")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self.titleDialog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ModelessInput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self.titleDialog.changed.connect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self.changeTitle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menu =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QMenuBar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dialogMenu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menu.addMenu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('Dialog')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self.actionOpen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('Nazwa okna głównego',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checkable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self.actionOpen.triggered.connect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self.toggleTitleDialog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dialogMenu.addAction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self.actionOpen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self.setMenuBar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(menu)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self.show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128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CB86A-74DD-427F-8DDF-9E08415F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 err="1"/>
              <a:t>QWidget</a:t>
            </a:r>
            <a:r>
              <a:rPr lang="pl-PL" dirty="0"/>
              <a:t> i </a:t>
            </a:r>
            <a:r>
              <a:rPr lang="pl-PL" dirty="0" err="1"/>
              <a:t>QMainWindow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2DEB761-CF98-439E-99F8-F923D8FB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B344E48-E903-4C11-928C-5A2CF231A564}"/>
              </a:ext>
            </a:extLst>
          </p:cNvPr>
          <p:cNvSpPr txBox="1"/>
          <p:nvPr/>
        </p:nvSpPr>
        <p:spPr>
          <a:xfrm>
            <a:off x="457200" y="1437018"/>
            <a:ext cx="4042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>
                <a:latin typeface="+mj-lt"/>
              </a:rPr>
              <a:t>QWidget</a:t>
            </a:r>
            <a:r>
              <a:rPr lang="pl-PL" sz="1800" dirty="0">
                <a:latin typeface="+mj-lt"/>
              </a:rPr>
              <a:t> – jest to okno zwykłe lub panel.</a:t>
            </a:r>
          </a:p>
          <a:p>
            <a:r>
              <a:rPr lang="pl-PL" sz="1800" dirty="0">
                <a:latin typeface="+mj-lt"/>
              </a:rPr>
              <a:t>Metody:</a:t>
            </a:r>
          </a:p>
          <a:p>
            <a:r>
              <a:rPr lang="pl-PL" sz="1800" dirty="0">
                <a:latin typeface="+mj-lt"/>
              </a:rPr>
              <a:t>  .</a:t>
            </a:r>
            <a:r>
              <a:rPr lang="pl-PL" sz="1800" dirty="0" err="1">
                <a:latin typeface="+mj-lt"/>
              </a:rPr>
              <a:t>setWindowTitle</a:t>
            </a:r>
            <a:r>
              <a:rPr lang="pl-PL" sz="1800" dirty="0">
                <a:latin typeface="+mj-lt"/>
              </a:rPr>
              <a:t>()</a:t>
            </a:r>
          </a:p>
          <a:p>
            <a:r>
              <a:rPr lang="pl-PL" sz="1800" dirty="0">
                <a:latin typeface="+mj-lt"/>
              </a:rPr>
              <a:t>  .</a:t>
            </a:r>
            <a:r>
              <a:rPr lang="pl-PL" sz="1800" dirty="0" err="1">
                <a:latin typeface="+mj-lt"/>
              </a:rPr>
              <a:t>setLayout</a:t>
            </a:r>
            <a:r>
              <a:rPr lang="pl-PL" sz="1800" dirty="0">
                <a:latin typeface="+mj-lt"/>
              </a:rPr>
              <a:t>()</a:t>
            </a:r>
          </a:p>
          <a:p>
            <a:r>
              <a:rPr lang="pl-PL" sz="1800" dirty="0">
                <a:latin typeface="+mj-lt"/>
              </a:rPr>
              <a:t>  .</a:t>
            </a:r>
            <a:r>
              <a:rPr lang="pl-PL" sz="1800" dirty="0" err="1">
                <a:latin typeface="+mj-lt"/>
              </a:rPr>
              <a:t>setWindowIcon</a:t>
            </a:r>
            <a:r>
              <a:rPr lang="pl-PL" sz="1800" dirty="0">
                <a:latin typeface="+mj-lt"/>
              </a:rPr>
              <a:t>()</a:t>
            </a:r>
          </a:p>
          <a:p>
            <a:r>
              <a:rPr lang="pl-PL" sz="1800" dirty="0">
                <a:latin typeface="+mj-lt"/>
              </a:rPr>
              <a:t>  .</a:t>
            </a:r>
            <a:r>
              <a:rPr lang="pl-PL" sz="1800" dirty="0" err="1">
                <a:latin typeface="+mj-lt"/>
              </a:rPr>
              <a:t>setGeometry</a:t>
            </a:r>
            <a:r>
              <a:rPr lang="pl-PL" sz="1800" dirty="0">
                <a:latin typeface="+mj-lt"/>
              </a:rPr>
              <a:t>()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BE0544-C791-4A2D-87A0-07C14858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46" y="2420888"/>
            <a:ext cx="4217513" cy="381642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C2E4A63-1C25-44BB-A03A-A6EAF24615F5}"/>
              </a:ext>
            </a:extLst>
          </p:cNvPr>
          <p:cNvSpPr txBox="1"/>
          <p:nvPr/>
        </p:nvSpPr>
        <p:spPr>
          <a:xfrm>
            <a:off x="457200" y="3666657"/>
            <a:ext cx="382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 err="1">
                <a:latin typeface="+mj-lt"/>
              </a:rPr>
              <a:t>QMainWindow</a:t>
            </a:r>
            <a:endParaRPr lang="pl-PL" sz="1800" b="1" dirty="0">
              <a:latin typeface="+mj-lt"/>
            </a:endParaRPr>
          </a:p>
          <a:p>
            <a:r>
              <a:rPr lang="pl-PL" sz="1800" dirty="0">
                <a:latin typeface="+mj-lt"/>
              </a:rPr>
              <a:t>Pasek menu - .</a:t>
            </a:r>
            <a:r>
              <a:rPr lang="pl-PL" sz="1800" dirty="0" err="1">
                <a:latin typeface="+mj-lt"/>
              </a:rPr>
              <a:t>menuBar</a:t>
            </a:r>
            <a:r>
              <a:rPr lang="pl-PL" sz="1800" dirty="0">
                <a:latin typeface="+mj-lt"/>
              </a:rPr>
              <a:t>()</a:t>
            </a:r>
          </a:p>
          <a:p>
            <a:r>
              <a:rPr lang="pl-PL" sz="1800" dirty="0">
                <a:latin typeface="+mj-lt"/>
              </a:rPr>
              <a:t>Pasek narzędziowy - .</a:t>
            </a:r>
            <a:r>
              <a:rPr lang="pl-PL" sz="1800" dirty="0" err="1">
                <a:latin typeface="+mj-lt"/>
              </a:rPr>
              <a:t>toolBar</a:t>
            </a:r>
            <a:r>
              <a:rPr lang="pl-PL" sz="1800" dirty="0">
                <a:latin typeface="+mj-lt"/>
              </a:rPr>
              <a:t>()</a:t>
            </a:r>
          </a:p>
          <a:p>
            <a:r>
              <a:rPr lang="pl-PL" sz="1800" dirty="0">
                <a:latin typeface="+mj-lt"/>
              </a:rPr>
              <a:t>Pasek stanu - .</a:t>
            </a:r>
            <a:r>
              <a:rPr lang="pl-PL" sz="1800" dirty="0" err="1">
                <a:latin typeface="+mj-lt"/>
              </a:rPr>
              <a:t>statusBar</a:t>
            </a:r>
            <a:r>
              <a:rPr lang="pl-PL" sz="1800" dirty="0">
                <a:latin typeface="+mj-lt"/>
              </a:rPr>
              <a:t>()</a:t>
            </a:r>
          </a:p>
          <a:p>
            <a:r>
              <a:rPr lang="pl-PL" sz="1800" dirty="0">
                <a:latin typeface="+mj-lt"/>
              </a:rPr>
              <a:t>Obszar klienta - .</a:t>
            </a:r>
            <a:r>
              <a:rPr lang="pl-PL" sz="1800" dirty="0" err="1">
                <a:latin typeface="+mj-lt"/>
              </a:rPr>
              <a:t>setCentralWidget</a:t>
            </a:r>
            <a:r>
              <a:rPr lang="pl-PL" sz="1800" dirty="0">
                <a:latin typeface="+mj-lt"/>
              </a:rPr>
              <a:t>()</a:t>
            </a:r>
          </a:p>
          <a:p>
            <a:endParaRPr lang="pl-PL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90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5DF5E0-FB40-48AE-A1FC-792A522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D007F2D-9E61-4772-86ED-0AD868F8C727}"/>
              </a:ext>
            </a:extLst>
          </p:cNvPr>
          <p:cNvSpPr/>
          <p:nvPr/>
        </p:nvSpPr>
        <p:spPr>
          <a:xfrm>
            <a:off x="144016" y="2208054"/>
            <a:ext cx="8820472" cy="3093154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sz="1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MainWnd</a:t>
            </a:r>
            <a:r>
              <a:rPr lang="pl-PL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ciąg dalszy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toggleTitleDialog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l-PL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#funkcja obsługi elementu menu /pokaż – schowaj dialog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self.actionOpen.isChecked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():           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self.titleDialog.show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self.titleDialog.text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self.windowTitle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self.setWindowTitle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self.titleDialog.text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self.titleDialog.hide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changeTitle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l-PL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#slot obsługi zmiany tytułu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self.setWindowTitle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l-P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closeEvent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event): </a:t>
            </a:r>
            <a:r>
              <a:rPr lang="pl-PL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sz="1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przedef</a:t>
            </a:r>
            <a:r>
              <a:rPr lang="pl-PL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funkcji zamknięcia – zamykamy dialog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self.titleDialog.done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event.accept</a:t>
            </a:r>
            <a:r>
              <a:rPr lang="pl-P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718AA8-F21B-4427-B893-871E3CD0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Własny dialog niemodalny</a:t>
            </a:r>
          </a:p>
        </p:txBody>
      </p:sp>
    </p:spTree>
    <p:extLst>
      <p:ext uri="{BB962C8B-B14F-4D97-AF65-F5344CB8AC3E}">
        <p14:creationId xmlns:p14="http://schemas.microsoft.com/office/powerpoint/2010/main" val="268924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573CAD-2687-4C4E-B723-4047B81F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Własny dialog niemodalny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5D0EF1-EFCD-4A68-B492-1E033650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21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DB9EC59-2B4D-40F9-AAD5-730CB0065A6A}"/>
              </a:ext>
            </a:extLst>
          </p:cNvPr>
          <p:cNvSpPr/>
          <p:nvPr/>
        </p:nvSpPr>
        <p:spPr>
          <a:xfrm>
            <a:off x="457200" y="1182462"/>
            <a:ext cx="8229600" cy="5262979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ModelessInput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QDialog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pyqtSignal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sygnal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zmiany tytułu okna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self.lineEdit.text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właśwość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wpisany tytuł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text.setter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self.lineEdit.setText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keyPressEvent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event): 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#obsługa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/Return -zatwierdzenie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Qt.Key_Enter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event.key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Qt.Key_Return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self.changed.emit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closeEvent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event):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#zablokowanie możliwości </a:t>
            </a:r>
            <a:r>
              <a:rPr lang="pl-PL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zamkniecia</a:t>
            </a:r>
            <a:endParaRPr lang="pl-PL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event.ignore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""):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ModelessInput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).__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mainLayout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QVBoxLayout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self.lineEdit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QLineEdit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mainLayout.addWidget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self.lineEdit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self.setWindowTitle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('Nazwa okna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glownego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self.resize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(350, 100)</a:t>
            </a:r>
          </a:p>
        </p:txBody>
      </p:sp>
    </p:spTree>
    <p:extLst>
      <p:ext uri="{BB962C8B-B14F-4D97-AF65-F5344CB8AC3E}">
        <p14:creationId xmlns:p14="http://schemas.microsoft.com/office/powerpoint/2010/main" val="2384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54998B-C124-49D0-9000-5FB34501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8D94BC6-7C41-4CF5-8D71-92DB9443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39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73F59-B832-463F-9DB5-DDD08E4D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 err="1"/>
              <a:t>QMainWindow</a:t>
            </a:r>
            <a:r>
              <a:rPr lang="pl-PL" dirty="0"/>
              <a:t> – dokowanie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AF8382C-C54D-4C1F-856F-22E6F677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AD1A487-30A2-4A40-8187-C11734989F01}"/>
              </a:ext>
            </a:extLst>
          </p:cNvPr>
          <p:cNvSpPr/>
          <p:nvPr/>
        </p:nvSpPr>
        <p:spPr>
          <a:xfrm>
            <a:off x="457200" y="119675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Okno </a:t>
            </a:r>
            <a:r>
              <a:rPr lang="pl-PL" sz="1800" b="1" dirty="0" err="1">
                <a:latin typeface="+mj-lt"/>
              </a:rPr>
              <a:t>dokowalne</a:t>
            </a:r>
            <a:r>
              <a:rPr lang="pl-PL" sz="1800" dirty="0">
                <a:latin typeface="+mj-lt"/>
              </a:rPr>
              <a:t> to okno podrzędne, które może mieścić się swobodnie wewnątrz okna głównego lub przykleić się do brzegu tego okna.</a:t>
            </a:r>
            <a:endParaRPr lang="pl-PL" sz="1800" b="1" dirty="0">
              <a:latin typeface="+mj-lt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E761DDD-4D32-4D4F-B0FF-E7CE29AA55A3}"/>
              </a:ext>
            </a:extLst>
          </p:cNvPr>
          <p:cNvSpPr/>
          <p:nvPr/>
        </p:nvSpPr>
        <p:spPr>
          <a:xfrm>
            <a:off x="971600" y="3835909"/>
            <a:ext cx="7709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.</a:t>
            </a:r>
            <a:r>
              <a:rPr lang="pl-PL" sz="1800" b="1" dirty="0" err="1">
                <a:latin typeface="+mj-lt"/>
              </a:rPr>
              <a:t>setWidget</a:t>
            </a:r>
            <a:r>
              <a:rPr lang="pl-PL" sz="1800" dirty="0">
                <a:latin typeface="+mj-lt"/>
              </a:rPr>
              <a:t>()  Wstawia dowolny widżet w obszar okna dokowania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D6A5E80-B832-44AA-81A2-B487C3F741AC}"/>
              </a:ext>
            </a:extLst>
          </p:cNvPr>
          <p:cNvSpPr/>
          <p:nvPr/>
        </p:nvSpPr>
        <p:spPr>
          <a:xfrm>
            <a:off x="457200" y="1925791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err="1">
                <a:latin typeface="+mj-lt"/>
              </a:rPr>
              <a:t>QMainWindow</a:t>
            </a:r>
            <a:r>
              <a:rPr lang="pl-PL" sz="1800" dirty="0">
                <a:latin typeface="+mj-lt"/>
              </a:rPr>
              <a:t> ma obszar zarezerwowany dla </a:t>
            </a:r>
            <a:r>
              <a:rPr lang="pl-PL" sz="1800" dirty="0" err="1">
                <a:latin typeface="+mj-lt"/>
              </a:rPr>
              <a:t>dokowalnych</a:t>
            </a:r>
            <a:r>
              <a:rPr lang="pl-PL" sz="1800" dirty="0">
                <a:latin typeface="+mj-lt"/>
              </a:rPr>
              <a:t> okien wokół centralnego widżetu.</a:t>
            </a:r>
            <a:endParaRPr lang="pl-PL" sz="1800" b="1" dirty="0">
              <a:latin typeface="+mj-lt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9EEC69F-686C-4F37-ADA7-B7418621F112}"/>
              </a:ext>
            </a:extLst>
          </p:cNvPr>
          <p:cNvSpPr/>
          <p:nvPr/>
        </p:nvSpPr>
        <p:spPr>
          <a:xfrm>
            <a:off x="457200" y="265483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Okno dokowania można przenieść w oknie głównym lub można je </a:t>
            </a:r>
            <a:r>
              <a:rPr lang="pl-PL" sz="1800" dirty="0" err="1">
                <a:latin typeface="+mj-lt"/>
              </a:rPr>
              <a:t>oddokować</a:t>
            </a:r>
            <a:r>
              <a:rPr lang="pl-PL" sz="1800" dirty="0">
                <a:latin typeface="+mj-lt"/>
              </a:rPr>
              <a:t>, aby użytkownik mógł przenieść je w nowe miejsce.</a:t>
            </a:r>
            <a:endParaRPr lang="pl-PL" sz="1800" b="1" dirty="0">
              <a:latin typeface="+mj-lt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EE86B7D-F903-40C6-8A44-026BDBC30CB7}"/>
              </a:ext>
            </a:extLst>
          </p:cNvPr>
          <p:cNvSpPr/>
          <p:nvPr/>
        </p:nvSpPr>
        <p:spPr>
          <a:xfrm>
            <a:off x="462792" y="3383869"/>
            <a:ext cx="821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Te właściwości są kontrolowane przez następujące metody klasy </a:t>
            </a:r>
            <a:r>
              <a:rPr lang="pl-PL" sz="1800" b="1" dirty="0" err="1">
                <a:latin typeface="+mj-lt"/>
              </a:rPr>
              <a:t>QDockWidget</a:t>
            </a:r>
            <a:endParaRPr lang="pl-PL" sz="1800" b="1" dirty="0">
              <a:latin typeface="+mj-lt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44A6A12-6009-49BF-AACE-B4F1E0FDBC8C}"/>
              </a:ext>
            </a:extLst>
          </p:cNvPr>
          <p:cNvSpPr/>
          <p:nvPr/>
        </p:nvSpPr>
        <p:spPr>
          <a:xfrm>
            <a:off x="971600" y="4287949"/>
            <a:ext cx="770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.</a:t>
            </a:r>
            <a:r>
              <a:rPr lang="pl-PL" sz="1800" b="1" dirty="0" err="1">
                <a:latin typeface="+mj-lt"/>
              </a:rPr>
              <a:t>setFloating</a:t>
            </a:r>
            <a:r>
              <a:rPr lang="pl-PL" sz="1800" dirty="0">
                <a:latin typeface="+mj-lt"/>
              </a:rPr>
              <a:t>() - umożliwia / uniemożliwia przesuwanie się widżetów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CE8A9152-060F-4C77-B720-CD7C90F289CB}"/>
              </a:ext>
            </a:extLst>
          </p:cNvPr>
          <p:cNvSpPr/>
          <p:nvPr/>
        </p:nvSpPr>
        <p:spPr>
          <a:xfrm>
            <a:off x="966008" y="4739989"/>
            <a:ext cx="7709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.</a:t>
            </a:r>
            <a:r>
              <a:rPr lang="pl-PL" sz="1800" b="1" dirty="0" err="1">
                <a:latin typeface="+mj-lt"/>
              </a:rPr>
              <a:t>setAllowedAreas</a:t>
            </a:r>
            <a:r>
              <a:rPr lang="pl-PL" sz="1800" dirty="0">
                <a:latin typeface="+mj-lt"/>
              </a:rPr>
              <a:t>() - włącza brzegi, do których widżet może być zadokowany: </a:t>
            </a:r>
            <a:r>
              <a:rPr lang="pl-PL" sz="1800" dirty="0" err="1">
                <a:latin typeface="+mj-lt"/>
              </a:rPr>
              <a:t>RightDockWidgetArea</a:t>
            </a:r>
            <a:r>
              <a:rPr lang="pl-PL" sz="1800" dirty="0">
                <a:latin typeface="+mj-lt"/>
              </a:rPr>
              <a:t>, </a:t>
            </a:r>
            <a:r>
              <a:rPr lang="pl-PL" sz="1800" dirty="0" err="1">
                <a:latin typeface="+mj-lt"/>
              </a:rPr>
              <a:t>TopDockWidgetArea</a:t>
            </a:r>
            <a:r>
              <a:rPr lang="pl-PL" sz="1800" dirty="0">
                <a:latin typeface="+mj-lt"/>
              </a:rPr>
              <a:t>, </a:t>
            </a:r>
            <a:r>
              <a:rPr lang="pl-PL" sz="1800" dirty="0" err="1">
                <a:latin typeface="+mj-lt"/>
              </a:rPr>
              <a:t>BottomDockWidgetArea</a:t>
            </a:r>
            <a:r>
              <a:rPr lang="pl-PL" sz="1800" dirty="0">
                <a:latin typeface="+mj-lt"/>
              </a:rPr>
              <a:t>, </a:t>
            </a:r>
            <a:r>
              <a:rPr lang="pl-PL" sz="1800" dirty="0" err="1">
                <a:latin typeface="+mj-lt"/>
              </a:rPr>
              <a:t>NoDockWidgetArea</a:t>
            </a:r>
            <a:endParaRPr lang="pl-PL" sz="1800" dirty="0">
              <a:latin typeface="+mj-lt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A7C4FDB0-2FC0-49F9-B882-204862A64E62}"/>
              </a:ext>
            </a:extLst>
          </p:cNvPr>
          <p:cNvSpPr/>
          <p:nvPr/>
        </p:nvSpPr>
        <p:spPr>
          <a:xfrm>
            <a:off x="966008" y="5746030"/>
            <a:ext cx="77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.</a:t>
            </a:r>
            <a:r>
              <a:rPr lang="pl-PL" sz="1800" b="1" dirty="0" err="1">
                <a:latin typeface="+mj-lt"/>
              </a:rPr>
              <a:t>setFeatures</a:t>
            </a:r>
            <a:r>
              <a:rPr lang="pl-PL" sz="1800" dirty="0">
                <a:latin typeface="+mj-lt"/>
              </a:rPr>
              <a:t>() - ustawia właściwości dokowanego widżetu: </a:t>
            </a:r>
            <a:r>
              <a:rPr lang="pl-PL" sz="1800" dirty="0" err="1">
                <a:latin typeface="+mj-lt"/>
              </a:rPr>
              <a:t>DockWidgetClosable</a:t>
            </a:r>
            <a:r>
              <a:rPr lang="pl-PL" sz="1800" dirty="0">
                <a:latin typeface="+mj-lt"/>
              </a:rPr>
              <a:t>, </a:t>
            </a:r>
            <a:r>
              <a:rPr lang="pl-PL" sz="1800" dirty="0" err="1">
                <a:latin typeface="+mj-lt"/>
              </a:rPr>
              <a:t>DockWidgetMovable</a:t>
            </a:r>
            <a:r>
              <a:rPr lang="pl-PL" sz="1800" dirty="0">
                <a:latin typeface="+mj-lt"/>
              </a:rPr>
              <a:t>, </a:t>
            </a:r>
            <a:r>
              <a:rPr lang="pl-PL" sz="1800" dirty="0" err="1">
                <a:latin typeface="+mj-lt"/>
              </a:rPr>
              <a:t>DockWidgetFloatable</a:t>
            </a:r>
            <a:r>
              <a:rPr lang="pl-PL" sz="1800" dirty="0">
                <a:latin typeface="+mj-lt"/>
              </a:rPr>
              <a:t>, </a:t>
            </a:r>
            <a:r>
              <a:rPr lang="pl-PL" sz="1800" dirty="0" err="1">
                <a:latin typeface="+mj-lt"/>
              </a:rPr>
              <a:t>DockWidgetVerticalTitleBar</a:t>
            </a:r>
            <a:r>
              <a:rPr lang="pl-PL" sz="1800" dirty="0">
                <a:latin typeface="+mj-lt"/>
              </a:rPr>
              <a:t>, </a:t>
            </a:r>
            <a:r>
              <a:rPr lang="pl-PL" sz="1800" dirty="0" err="1">
                <a:latin typeface="+mj-lt"/>
              </a:rPr>
              <a:t>NoDockWidgetFeatures</a:t>
            </a:r>
            <a:endParaRPr lang="pl-PL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07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9E72EE-8A38-40EB-B841-96BB53D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4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40333C0-C010-47B4-9715-445A113FF39A}"/>
              </a:ext>
            </a:extLst>
          </p:cNvPr>
          <p:cNvSpPr/>
          <p:nvPr/>
        </p:nvSpPr>
        <p:spPr>
          <a:xfrm>
            <a:off x="251520" y="3181001"/>
            <a:ext cx="7208928" cy="3323987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Demo(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super(Demo,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).__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bar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self.menuBar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file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bar.addMenu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file.addAction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QDockWidget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Dockable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lista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QListWidget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lista.addItem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("Ala")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lista.addItem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("ma")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dock.</a:t>
            </a:r>
            <a:r>
              <a:rPr lang="pl-PL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(lista)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dock.</a:t>
            </a:r>
            <a:r>
              <a:rPr lang="pl-PL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setFloating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self.setCentralWidget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QTextEdit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("Ala ma kota"))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</a:t>
            </a:r>
            <a:r>
              <a:rPr lang="pl-PL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addDockWidget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Qt.RightDockWidgetArea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self.setWindowTitle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demo")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42C296-8203-4F68-9BE9-053718E9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125079"/>
            <a:ext cx="4686300" cy="28670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9C0CE6B-6B80-4545-843A-90D07B3D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133944"/>
            <a:ext cx="4686300" cy="28670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402567B-6119-46B0-AB0D-0FC5117DA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04" y="1130103"/>
            <a:ext cx="4667250" cy="28479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B7447F7-C870-40EE-A77B-DA3127F6A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1124744"/>
            <a:ext cx="4686300" cy="286702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EA5A7B6-68BC-4FA6-9C0D-40BD7C84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93" y="53752"/>
            <a:ext cx="5397822" cy="1143000"/>
          </a:xfrm>
          <a:noFill/>
        </p:spPr>
        <p:txBody>
          <a:bodyPr/>
          <a:lstStyle/>
          <a:p>
            <a:pPr algn="r"/>
            <a:r>
              <a:rPr lang="pl-PL" dirty="0"/>
              <a:t>Dokowanie – przykład</a:t>
            </a:r>
          </a:p>
        </p:txBody>
      </p:sp>
    </p:spTree>
    <p:extLst>
      <p:ext uri="{BB962C8B-B14F-4D97-AF65-F5344CB8AC3E}">
        <p14:creationId xmlns:p14="http://schemas.microsoft.com/office/powerpoint/2010/main" val="22743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1F819A-467F-4F2B-BBC7-9747A245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Interfejs MDI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CC5F929-96F7-45F1-9652-22DEA444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07E314F-A240-40C9-8F67-D80C8581CECC}"/>
              </a:ext>
            </a:extLst>
          </p:cNvPr>
          <p:cNvSpPr/>
          <p:nvPr/>
        </p:nvSpPr>
        <p:spPr>
          <a:xfrm>
            <a:off x="457199" y="118762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Aplikacja może wymagać więcej niż jednego widoku (otwieranie plików, konfiguracja).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3306F5B-A3A1-43CA-B496-41EFB3EBCFB0}"/>
              </a:ext>
            </a:extLst>
          </p:cNvPr>
          <p:cNvSpPr/>
          <p:nvPr/>
        </p:nvSpPr>
        <p:spPr>
          <a:xfrm>
            <a:off x="457199" y="177978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Można to realizować poprzez wymianę widoku na oknie (zakładki, stos).</a:t>
            </a:r>
          </a:p>
          <a:p>
            <a:r>
              <a:rPr lang="pl-PL" sz="1800" dirty="0">
                <a:latin typeface="+mj-lt"/>
              </a:rPr>
              <a:t>Aktywny na raz jest tylko jeden widok - może to nie wystarczyć.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C55D25-F823-4E6C-979E-F2A416DD2B6C}"/>
              </a:ext>
            </a:extLst>
          </p:cNvPr>
          <p:cNvSpPr/>
          <p:nvPr/>
        </p:nvSpPr>
        <p:spPr>
          <a:xfrm>
            <a:off x="457199" y="2653754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Można utworzyć niezależne okna i wyświetlać je na raz.</a:t>
            </a:r>
          </a:p>
          <a:p>
            <a:r>
              <a:rPr lang="pl-PL" sz="1800" dirty="0">
                <a:latin typeface="+mj-lt"/>
              </a:rPr>
              <a:t>Istnieją dwie drogi wyświetlania okien: jako SDI oraz MDI.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C142F77-18C1-4974-81D4-EB599E7F3871}"/>
              </a:ext>
            </a:extLst>
          </p:cNvPr>
          <p:cNvSpPr/>
          <p:nvPr/>
        </p:nvSpPr>
        <p:spPr>
          <a:xfrm>
            <a:off x="457199" y="351785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SDI (Single </a:t>
            </a:r>
            <a:r>
              <a:rPr lang="pl-PL" sz="1800" b="1" dirty="0" err="1">
                <a:latin typeface="+mj-lt"/>
              </a:rPr>
              <a:t>Document</a:t>
            </a:r>
            <a:r>
              <a:rPr lang="pl-PL" sz="1800" b="1" dirty="0">
                <a:latin typeface="+mj-lt"/>
              </a:rPr>
              <a:t> Interface)</a:t>
            </a:r>
            <a:r>
              <a:rPr lang="pl-PL" sz="1800" dirty="0">
                <a:latin typeface="+mj-lt"/>
              </a:rPr>
              <a:t> – Okna potomne są niezależne konstrukcyjnie od okna głównego (własne menu, paski narzędzi, rodzaj okna)</a:t>
            </a:r>
          </a:p>
          <a:p>
            <a:r>
              <a:rPr lang="pl-PL" sz="1800" dirty="0">
                <a:latin typeface="+mj-lt"/>
              </a:rPr>
              <a:t>Przykład – Przeglądarka internetowa (zakładki, dodatkowe okna)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F61E185F-C77C-448D-98E2-C5486C137876}"/>
              </a:ext>
            </a:extLst>
          </p:cNvPr>
          <p:cNvSpPr/>
          <p:nvPr/>
        </p:nvSpPr>
        <p:spPr>
          <a:xfrm>
            <a:off x="457199" y="4676943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b="1" dirty="0">
                <a:latin typeface="+mj-lt"/>
              </a:rPr>
              <a:t>MDI (</a:t>
            </a:r>
            <a:r>
              <a:rPr lang="pl-PL" sz="1800" b="1" dirty="0" err="1">
                <a:latin typeface="+mj-lt"/>
              </a:rPr>
              <a:t>Multiple</a:t>
            </a:r>
            <a:r>
              <a:rPr lang="pl-PL" sz="1800" b="1" dirty="0">
                <a:latin typeface="+mj-lt"/>
              </a:rPr>
              <a:t> </a:t>
            </a:r>
            <a:r>
              <a:rPr lang="pl-PL" sz="1800" b="1" dirty="0" err="1">
                <a:latin typeface="+mj-lt"/>
              </a:rPr>
              <a:t>Document</a:t>
            </a:r>
            <a:r>
              <a:rPr lang="pl-PL" sz="1800" b="1" dirty="0">
                <a:latin typeface="+mj-lt"/>
              </a:rPr>
              <a:t> Interface)</a:t>
            </a:r>
            <a:r>
              <a:rPr lang="pl-PL" sz="1800" dirty="0">
                <a:latin typeface="+mj-lt"/>
              </a:rPr>
              <a:t> – Okno główne jest pojemnikiem okien potomnych. Okna podrzędne to zwykłe okna mieszczące się w obszarze klienta okna głównego. Nie mają własnych pasków menu, narzędzi.</a:t>
            </a:r>
          </a:p>
          <a:p>
            <a:r>
              <a:rPr lang="pl-PL" sz="1800" dirty="0">
                <a:latin typeface="+mj-lt"/>
              </a:rPr>
              <a:t>Przykład - edytory tekstów (starsze wersje Worda).</a:t>
            </a:r>
          </a:p>
        </p:txBody>
      </p:sp>
    </p:spTree>
    <p:extLst>
      <p:ext uri="{BB962C8B-B14F-4D97-AF65-F5344CB8AC3E}">
        <p14:creationId xmlns:p14="http://schemas.microsoft.com/office/powerpoint/2010/main" val="26555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577E65-A1F2-46D0-A672-F8CCD1D3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MDI w </a:t>
            </a:r>
            <a:r>
              <a:rPr lang="pl-PL" dirty="0" err="1"/>
              <a:t>Pythonie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41E3A69-E2C5-4148-8A6D-1EC2AA5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6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1FEB9FF-D07F-43CB-9271-4974D4EF56FB}"/>
              </a:ext>
            </a:extLst>
          </p:cNvPr>
          <p:cNvSpPr/>
          <p:nvPr/>
        </p:nvSpPr>
        <p:spPr>
          <a:xfrm>
            <a:off x="457200" y="141277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Kontener dla okien potomnych - widżet </a:t>
            </a:r>
            <a:r>
              <a:rPr lang="pl-PL" sz="2000" b="1" dirty="0" err="1">
                <a:latin typeface="+mj-lt"/>
              </a:rPr>
              <a:t>QMdiArea</a:t>
            </a:r>
            <a:r>
              <a:rPr lang="pl-PL" sz="2000" dirty="0">
                <a:latin typeface="+mj-lt"/>
              </a:rPr>
              <a:t>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2F06266-98A4-49CA-A4BE-CCC44D5B4391}"/>
              </a:ext>
            </a:extLst>
          </p:cNvPr>
          <p:cNvSpPr/>
          <p:nvPr/>
        </p:nvSpPr>
        <p:spPr>
          <a:xfrm>
            <a:off x="457200" y="204632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>
                <a:latin typeface="+mj-lt"/>
              </a:rPr>
              <a:t>QMdiArea</a:t>
            </a:r>
            <a:r>
              <a:rPr lang="pl-PL" sz="2000" dirty="0">
                <a:latin typeface="+mj-lt"/>
              </a:rPr>
              <a:t> umieszczamy zwykle jako </a:t>
            </a:r>
            <a:r>
              <a:rPr lang="pl-PL" sz="2000" dirty="0" err="1">
                <a:latin typeface="+mj-lt"/>
              </a:rPr>
              <a:t>CentralWidget</a:t>
            </a:r>
            <a:r>
              <a:rPr lang="pl-PL" sz="2000" dirty="0">
                <a:latin typeface="+mj-lt"/>
              </a:rPr>
              <a:t> w </a:t>
            </a:r>
            <a:r>
              <a:rPr lang="pl-PL" sz="2000" dirty="0" err="1">
                <a:latin typeface="+mj-lt"/>
              </a:rPr>
              <a:t>QMainWindow</a:t>
            </a:r>
            <a:r>
              <a:rPr lang="pl-PL" sz="2000" dirty="0">
                <a:latin typeface="+mj-lt"/>
              </a:rPr>
              <a:t>.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80FBD65-71EA-439F-8A75-B81B24C3BEF9}"/>
              </a:ext>
            </a:extLst>
          </p:cNvPr>
          <p:cNvSpPr/>
          <p:nvPr/>
        </p:nvSpPr>
        <p:spPr>
          <a:xfrm>
            <a:off x="446856" y="2780928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Okna potomne w tym obszarze to </a:t>
            </a:r>
            <a:r>
              <a:rPr lang="pl-PL" sz="2000" b="1" dirty="0" err="1">
                <a:latin typeface="+mj-lt"/>
              </a:rPr>
              <a:t>QMdiSubWindow</a:t>
            </a:r>
            <a:r>
              <a:rPr lang="pl-PL" sz="2000" dirty="0">
                <a:latin typeface="+mj-lt"/>
              </a:rPr>
              <a:t>.</a:t>
            </a:r>
          </a:p>
          <a:p>
            <a:r>
              <a:rPr lang="pl-PL" sz="2000" dirty="0">
                <a:latin typeface="+mj-lt"/>
              </a:rPr>
              <a:t>Możliwe jest wstawienie dowolnego widżetu </a:t>
            </a:r>
            <a:r>
              <a:rPr lang="pl-PL" sz="2000" dirty="0" err="1">
                <a:latin typeface="+mj-lt"/>
              </a:rPr>
              <a:t>QWidget</a:t>
            </a:r>
            <a:r>
              <a:rPr lang="pl-PL" sz="2000" dirty="0">
                <a:latin typeface="+mj-lt"/>
              </a:rPr>
              <a:t> do wnętrza </a:t>
            </a:r>
            <a:r>
              <a:rPr lang="pl-PL" sz="2000" dirty="0" err="1">
                <a:latin typeface="+mj-lt"/>
              </a:rPr>
              <a:t>SubWindow</a:t>
            </a:r>
            <a:r>
              <a:rPr lang="pl-PL" sz="2000" dirty="0">
                <a:latin typeface="+mj-lt"/>
              </a:rPr>
              <a:t>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6EF54E81-77B8-443D-8DF3-0908D2A19C09}"/>
              </a:ext>
            </a:extLst>
          </p:cNvPr>
          <p:cNvSpPr/>
          <p:nvPr/>
        </p:nvSpPr>
        <p:spPr>
          <a:xfrm>
            <a:off x="446856" y="4161274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Okna podrzędne w obszarze MDI można przesuwać lub automatycznie układać.</a:t>
            </a:r>
          </a:p>
        </p:txBody>
      </p:sp>
    </p:spTree>
    <p:extLst>
      <p:ext uri="{BB962C8B-B14F-4D97-AF65-F5344CB8AC3E}">
        <p14:creationId xmlns:p14="http://schemas.microsoft.com/office/powerpoint/2010/main" val="44634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9F31FF-DFB1-401E-A2D5-AFD678D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440160"/>
          </a:xfrm>
        </p:spPr>
        <p:txBody>
          <a:bodyPr/>
          <a:lstStyle/>
          <a:p>
            <a:r>
              <a:rPr lang="pl-PL" dirty="0"/>
              <a:t>Metody klas</a:t>
            </a:r>
            <a:br>
              <a:rPr lang="pl-PL" dirty="0"/>
            </a:br>
            <a:r>
              <a:rPr lang="pl-PL" dirty="0" err="1"/>
              <a:t>QMDIArea</a:t>
            </a:r>
            <a:r>
              <a:rPr lang="pl-PL" dirty="0"/>
              <a:t> i </a:t>
            </a:r>
            <a:r>
              <a:rPr lang="pl-PL" dirty="0" err="1"/>
              <a:t>QMDISubWindow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DF1F40F-6EB9-4056-895E-504F8516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B1BEB70B-F18B-4E75-B45E-9F433D99B556}"/>
              </a:ext>
            </a:extLst>
          </p:cNvPr>
          <p:cNvSpPr/>
          <p:nvPr/>
        </p:nvSpPr>
        <p:spPr>
          <a:xfrm>
            <a:off x="570384" y="1944413"/>
            <a:ext cx="7890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err="1">
                <a:latin typeface="+mj-lt"/>
              </a:rPr>
              <a:t>subWindowList</a:t>
            </a:r>
            <a:r>
              <a:rPr lang="pl-PL" sz="1800" dirty="0">
                <a:latin typeface="+mj-lt"/>
              </a:rPr>
              <a:t>() – zwraca listę wszystkich okien podrzędnych w obszarze MDI</a:t>
            </a:r>
          </a:p>
          <a:p>
            <a:r>
              <a:rPr lang="pl-PL" sz="1800" dirty="0" err="1">
                <a:latin typeface="+mj-lt"/>
              </a:rPr>
              <a:t>addSubWindow</a:t>
            </a:r>
            <a:r>
              <a:rPr lang="pl-PL" sz="1800" dirty="0">
                <a:latin typeface="+mj-lt"/>
              </a:rPr>
              <a:t>() – dodaje widżet jako nowe okno podrzędne</a:t>
            </a:r>
          </a:p>
          <a:p>
            <a:r>
              <a:rPr lang="pl-PL" sz="1800" dirty="0" err="1">
                <a:latin typeface="+mj-lt"/>
              </a:rPr>
              <a:t>removeSubWindow</a:t>
            </a:r>
            <a:r>
              <a:rPr lang="pl-PL" sz="1800" dirty="0">
                <a:latin typeface="+mj-lt"/>
              </a:rPr>
              <a:t>() – usuwa okno podrzędne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17CA627-08D2-4672-AA2D-9FD9E027AF00}"/>
              </a:ext>
            </a:extLst>
          </p:cNvPr>
          <p:cNvSpPr/>
          <p:nvPr/>
        </p:nvSpPr>
        <p:spPr>
          <a:xfrm>
            <a:off x="570384" y="4407797"/>
            <a:ext cx="789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err="1">
                <a:latin typeface="+mj-lt"/>
              </a:rPr>
              <a:t>cascadeSubWindows</a:t>
            </a:r>
            <a:r>
              <a:rPr lang="pl-PL" sz="1800" dirty="0">
                <a:latin typeface="+mj-lt"/>
              </a:rPr>
              <a:t>() – układa okna podrzędne w kaskadę</a:t>
            </a:r>
          </a:p>
          <a:p>
            <a:r>
              <a:rPr lang="pl-PL" sz="1800" dirty="0" err="1">
                <a:latin typeface="+mj-lt"/>
              </a:rPr>
              <a:t>tileSubWindows</a:t>
            </a:r>
            <a:r>
              <a:rPr lang="pl-PL" sz="1800" dirty="0">
                <a:latin typeface="+mj-lt"/>
              </a:rPr>
              <a:t>() – układa okna podrzędne w kafelki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23A1C7B-E436-444E-9CEC-BAD3379627B2}"/>
              </a:ext>
            </a:extLst>
          </p:cNvPr>
          <p:cNvSpPr/>
          <p:nvPr/>
        </p:nvSpPr>
        <p:spPr>
          <a:xfrm>
            <a:off x="570384" y="3042540"/>
            <a:ext cx="800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err="1">
                <a:latin typeface="+mj-lt"/>
              </a:rPr>
              <a:t>setWidget</a:t>
            </a:r>
            <a:r>
              <a:rPr lang="pl-PL" sz="1800" dirty="0">
                <a:latin typeface="+mj-lt"/>
              </a:rPr>
              <a:t>() – wstawia </a:t>
            </a:r>
            <a:r>
              <a:rPr lang="pl-PL" sz="1800" dirty="0" err="1">
                <a:latin typeface="+mj-lt"/>
              </a:rPr>
              <a:t>QWidget</a:t>
            </a:r>
            <a:r>
              <a:rPr lang="pl-PL" sz="1800" dirty="0">
                <a:latin typeface="+mj-lt"/>
              </a:rPr>
              <a:t> do okna podrzędnego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22BB5C4-5C6E-4CB6-AF38-7C4D50E15D67}"/>
              </a:ext>
            </a:extLst>
          </p:cNvPr>
          <p:cNvSpPr/>
          <p:nvPr/>
        </p:nvSpPr>
        <p:spPr>
          <a:xfrm>
            <a:off x="570384" y="3586669"/>
            <a:ext cx="789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err="1">
                <a:latin typeface="+mj-lt"/>
              </a:rPr>
              <a:t>setActiveSubWindow</a:t>
            </a:r>
            <a:r>
              <a:rPr lang="pl-PL" sz="1800" dirty="0">
                <a:latin typeface="+mj-lt"/>
              </a:rPr>
              <a:t>() – ustawia fokus na wybranym oknie podrzędnym</a:t>
            </a:r>
          </a:p>
          <a:p>
            <a:r>
              <a:rPr lang="pl-PL" sz="1800" dirty="0" err="1">
                <a:latin typeface="+mj-lt"/>
              </a:rPr>
              <a:t>closeActiveSubWindow</a:t>
            </a:r>
            <a:r>
              <a:rPr lang="pl-PL" sz="1800" dirty="0">
                <a:latin typeface="+mj-lt"/>
              </a:rPr>
              <a:t>() – zamyka aktywne okno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BCE143E-B632-4C99-B566-0A68F079DE89}"/>
              </a:ext>
            </a:extLst>
          </p:cNvPr>
          <p:cNvSpPr/>
          <p:nvPr/>
        </p:nvSpPr>
        <p:spPr>
          <a:xfrm>
            <a:off x="570384" y="5228925"/>
            <a:ext cx="789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Obiekt </a:t>
            </a:r>
            <a:r>
              <a:rPr lang="pl-PL" sz="1800" dirty="0" err="1">
                <a:latin typeface="+mj-lt"/>
              </a:rPr>
              <a:t>QMdiArea</a:t>
            </a:r>
            <a:r>
              <a:rPr lang="pl-PL" sz="1800" dirty="0">
                <a:latin typeface="+mj-lt"/>
              </a:rPr>
              <a:t> emituje sygnał </a:t>
            </a:r>
            <a:r>
              <a:rPr lang="pl-PL" sz="1800" dirty="0" err="1">
                <a:latin typeface="+mj-lt"/>
              </a:rPr>
              <a:t>subWindowActivated</a:t>
            </a:r>
            <a:r>
              <a:rPr lang="pl-PL" sz="1800" dirty="0">
                <a:latin typeface="+mj-lt"/>
              </a:rPr>
              <a:t>()</a:t>
            </a:r>
          </a:p>
          <a:p>
            <a:r>
              <a:rPr lang="pl-PL" sz="1800" dirty="0">
                <a:latin typeface="+mj-lt"/>
              </a:rPr>
              <a:t>Obiekt </a:t>
            </a:r>
            <a:r>
              <a:rPr lang="pl-PL" sz="1800" dirty="0" err="1">
                <a:latin typeface="+mj-lt"/>
              </a:rPr>
              <a:t>QMdisubWindow</a:t>
            </a:r>
            <a:r>
              <a:rPr lang="pl-PL" sz="1800" dirty="0">
                <a:latin typeface="+mj-lt"/>
              </a:rPr>
              <a:t> emituje sygnał </a:t>
            </a:r>
            <a:r>
              <a:rPr lang="pl-PL" sz="1800" dirty="0" err="1">
                <a:latin typeface="+mj-lt"/>
              </a:rPr>
              <a:t>windowStateChanged</a:t>
            </a:r>
            <a:r>
              <a:rPr lang="pl-PL" sz="1800" dirty="0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73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D04E589E-0189-47DB-9F0E-3651ADCAA45E}"/>
              </a:ext>
            </a:extLst>
          </p:cNvPr>
          <p:cNvSpPr/>
          <p:nvPr/>
        </p:nvSpPr>
        <p:spPr>
          <a:xfrm>
            <a:off x="100012" y="4063712"/>
            <a:ext cx="5696123" cy="2677656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q):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 == "New":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#nowe okno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MDI.count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QMdiSubWindow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sub.setWidget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QTextEdit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sub.setWindowTitle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("Child "+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MDI.count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self.mdi.addSubWindow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sub.show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 == 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#kaskadowo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self.mdi.cascadeSubWindows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 == 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":  </a:t>
            </a:r>
            <a:r>
              <a:rPr lang="pl-P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kafelki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self.mdi.tileSubWindows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0D4AF69-4DF9-4FAA-A4B7-FD1EB518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C9085B2-9975-4B8F-8E2B-3FB294ABBA95}"/>
              </a:ext>
            </a:extLst>
          </p:cNvPr>
          <p:cNvSpPr/>
          <p:nvPr/>
        </p:nvSpPr>
        <p:spPr>
          <a:xfrm>
            <a:off x="100012" y="1047502"/>
            <a:ext cx="5696123" cy="2893100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MDI(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super(MDI,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).__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self.mdi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QMdiArea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self.setCentralWidget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self.mdi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bar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self.menuBar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file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bar.addMenu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file.addAction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("New")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file.addAction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file.addAction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file.triggered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QAction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self.setWindowTitle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("MDI demo")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FBF5FD9-B2F6-45C7-8B8F-FCFB400F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255" y="1201432"/>
            <a:ext cx="3400425" cy="52197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C3A78BD-457C-4FD5-91A7-CB29B01E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54" y="1221385"/>
            <a:ext cx="3400425" cy="52197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4822FCB-ED8B-4F90-BFF1-E1E246B18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93" y="1215240"/>
            <a:ext cx="3409950" cy="52197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EB25D0B-15C2-4594-BE89-6954B49A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MDI - przykład</a:t>
            </a:r>
          </a:p>
        </p:txBody>
      </p:sp>
    </p:spTree>
    <p:extLst>
      <p:ext uri="{BB962C8B-B14F-4D97-AF65-F5344CB8AC3E}">
        <p14:creationId xmlns:p14="http://schemas.microsoft.com/office/powerpoint/2010/main" val="25816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A83CBD-17F3-494A-9100-7CEE71AC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Wzajemne relacje okien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A64B075-D0AE-48F3-B661-C58D74BB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BCDBD6B-B29C-4A38-A2ED-01FBABC84DE3}"/>
              </a:ext>
            </a:extLst>
          </p:cNvPr>
          <p:cNvSpPr txBox="1"/>
          <p:nvPr/>
        </p:nvSpPr>
        <p:spPr>
          <a:xfrm>
            <a:off x="539552" y="119849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Okna w aplikacji tworzą hierarchię.</a:t>
            </a:r>
          </a:p>
          <a:p>
            <a:r>
              <a:rPr lang="pl-PL" sz="2000" dirty="0">
                <a:latin typeface="+mj-lt"/>
              </a:rPr>
              <a:t>Najczęściej okno </a:t>
            </a:r>
            <a:r>
              <a:rPr lang="pl-PL" sz="2000" dirty="0" err="1">
                <a:latin typeface="+mj-lt"/>
              </a:rPr>
              <a:t>QMainWindow</a:t>
            </a:r>
            <a:r>
              <a:rPr lang="pl-PL" sz="2000" dirty="0">
                <a:latin typeface="+mj-lt"/>
              </a:rPr>
              <a:t> jest na szczycie tej hierarchii.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4A907CC-CFC6-4C9D-B932-03DEBD931EA6}"/>
              </a:ext>
            </a:extLst>
          </p:cNvPr>
          <p:cNvSpPr txBox="1"/>
          <p:nvPr/>
        </p:nvSpPr>
        <p:spPr>
          <a:xfrm>
            <a:off x="539552" y="213285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Okno podrzędne (może być </a:t>
            </a:r>
            <a:r>
              <a:rPr lang="pl-PL" sz="2000" dirty="0" err="1">
                <a:latin typeface="+mj-lt"/>
              </a:rPr>
              <a:t>QMainWindow</a:t>
            </a:r>
            <a:r>
              <a:rPr lang="pl-PL" sz="2000" dirty="0">
                <a:latin typeface="+mj-lt"/>
              </a:rPr>
              <a:t> lub </a:t>
            </a:r>
            <a:r>
              <a:rPr lang="pl-PL" sz="2000" dirty="0" err="1">
                <a:latin typeface="+mj-lt"/>
              </a:rPr>
              <a:t>QWidget</a:t>
            </a:r>
            <a:r>
              <a:rPr lang="pl-PL" sz="2000" dirty="0">
                <a:latin typeface="+mj-lt"/>
              </a:rPr>
              <a:t>) podczas konstrukcji może wskazać rodzica. Skutkuje to przekazywaniem sygnałów (np. zamknięcie okna rodzica zamyka okno dziecka)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183B2E5-8256-405C-BBBB-2E1597FC1027}"/>
              </a:ext>
            </a:extLst>
          </p:cNvPr>
          <p:cNvSpPr txBox="1"/>
          <p:nvPr/>
        </p:nvSpPr>
        <p:spPr>
          <a:xfrm>
            <a:off x="539552" y="338893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Definiujemy: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BDEB267-A90A-4FB1-9B01-58F2EB5789D1}"/>
              </a:ext>
            </a:extLst>
          </p:cNvPr>
          <p:cNvSpPr txBox="1"/>
          <p:nvPr/>
        </p:nvSpPr>
        <p:spPr>
          <a:xfrm>
            <a:off x="539552" y="394525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Okno </a:t>
            </a:r>
            <a:r>
              <a:rPr lang="pl-PL" sz="2000" b="1" dirty="0" err="1">
                <a:latin typeface="+mj-lt"/>
              </a:rPr>
              <a:t>MDIChild</a:t>
            </a:r>
            <a:r>
              <a:rPr lang="pl-PL" sz="2000" dirty="0">
                <a:latin typeface="+mj-lt"/>
              </a:rPr>
              <a:t> – patrz wcześniejsze slajdy. Jest to okno podrzędne, które nie może wydostać się poza ramkę MDI okna rodzica.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5D816BB-AEE4-4360-B520-D88D4A00A820}"/>
              </a:ext>
            </a:extLst>
          </p:cNvPr>
          <p:cNvSpPr txBox="1"/>
          <p:nvPr/>
        </p:nvSpPr>
        <p:spPr>
          <a:xfrm>
            <a:off x="539552" y="480934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+mj-lt"/>
              </a:rPr>
              <a:t>Okno wyskakujące</a:t>
            </a:r>
            <a:r>
              <a:rPr lang="pl-PL" sz="2000" dirty="0">
                <a:latin typeface="+mj-lt"/>
              </a:rPr>
              <a:t> (</a:t>
            </a:r>
            <a:r>
              <a:rPr lang="pl-PL" sz="2000" b="1" dirty="0" err="1">
                <a:latin typeface="+mj-lt"/>
              </a:rPr>
              <a:t>popup</a:t>
            </a:r>
            <a:r>
              <a:rPr lang="pl-PL" sz="2000" dirty="0">
                <a:latin typeface="+mj-lt"/>
              </a:rPr>
              <a:t>). Jest to okno podrzędne, którego miejsce jest zupełnie niezależne od okna rodzica.</a:t>
            </a:r>
          </a:p>
        </p:txBody>
      </p:sp>
    </p:spTree>
    <p:extLst>
      <p:ext uri="{BB962C8B-B14F-4D97-AF65-F5344CB8AC3E}">
        <p14:creationId xmlns:p14="http://schemas.microsoft.com/office/powerpoint/2010/main" val="19768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4456</TotalTime>
  <Words>2464</Words>
  <Application>Microsoft Office PowerPoint</Application>
  <PresentationFormat>Pokaz na ekranie (4:3)</PresentationFormat>
  <Paragraphs>336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Motyw pakietu Office</vt:lpstr>
      <vt:lpstr>Komunikacja człowiek – komputer</vt:lpstr>
      <vt:lpstr>QWidget i QMainWindow</vt:lpstr>
      <vt:lpstr>QMainWindow – dokowanie</vt:lpstr>
      <vt:lpstr>Dokowanie – przykład</vt:lpstr>
      <vt:lpstr>Interfejs MDI</vt:lpstr>
      <vt:lpstr>MDI w Pythonie</vt:lpstr>
      <vt:lpstr>Metody klas QMDIArea i QMDISubWindow</vt:lpstr>
      <vt:lpstr>MDI - przykład</vt:lpstr>
      <vt:lpstr>Wzajemne relacje okien</vt:lpstr>
      <vt:lpstr>Wzajemne relacje okien</vt:lpstr>
      <vt:lpstr>Standardowe okna dialogowe - messageBox</vt:lpstr>
      <vt:lpstr>Funkcje QMessageBox</vt:lpstr>
      <vt:lpstr>Funkcje QMessageBox</vt:lpstr>
      <vt:lpstr>Użycie QMessageBox</vt:lpstr>
      <vt:lpstr>Użycie QInputBox</vt:lpstr>
      <vt:lpstr>Użycie QFileDialog</vt:lpstr>
      <vt:lpstr>Własny dialog modalny</vt:lpstr>
      <vt:lpstr>Własny dialog modalny</vt:lpstr>
      <vt:lpstr>Własny dialog niemodalny</vt:lpstr>
      <vt:lpstr>Własny dialog niemodalny</vt:lpstr>
      <vt:lpstr>Własny dialog niemodalny</vt:lpstr>
      <vt:lpstr>KONIEC</vt:lpstr>
    </vt:vector>
  </TitlesOfParts>
  <Company>Katedra Informatyki Stosowanej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Komunikacja człowiek - komputer</dc:title>
  <dc:subject>Wyrażenia regularne</dc:subject>
  <dc:creator>dr inż. Wojciech Bieniecki</dc:creator>
  <cp:lastModifiedBy>Wojciech Bieniecki I24</cp:lastModifiedBy>
  <cp:revision>187</cp:revision>
  <cp:lastPrinted>1601-01-01T00:00:00Z</cp:lastPrinted>
  <dcterms:created xsi:type="dcterms:W3CDTF">2001-03-27T07:42:13Z</dcterms:created>
  <dcterms:modified xsi:type="dcterms:W3CDTF">2019-11-25T09:57:55Z</dcterms:modified>
</cp:coreProperties>
</file>