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214ee3e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214ee3e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단계적 목적을 수립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214ee3e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214ee3e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몇가지 가정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214ee3eb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214ee3e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몇가지 가정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214ee3eb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214ee3eb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몇가지 가정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214ee3e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214ee3e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214ee3eb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214ee3eb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각 부서별 총 급여 계산,-- 전체 총 급여 계산,-- 각 부서의 총 급여와 전체 총 급여를 사용하여 비율 계산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214ee3eb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214ee3eb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상황에 대한 정보가 없으므로 쉽핑과 세일즈 부분에 인건비가 과다 책정된다고 가정, 또 궁극적 목적은 디지털 전환이기때문에 AI를 통한 물류 자동화와 판매 전략 수립의 고도화를 추구하기 때문에 점차적으로 인력 고정비는 줄여나가고 IT부서의 투자가 필요로 된다.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214ee3eb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214ee3eb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사장이 관리하는 사람이 14명으로 꽤 많아 보입니다.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214ee3e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214ee3e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관리대상을 보면 세일즈 매니져와 스톡 매니저가 압도적으로 많아보이네요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214ee3eb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7214ee3e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스톡 매니져 , 세일 매니저 임금의 하위 50%를 받는 사람을 저 성과자라 가정해서 그 인원을 조회해봅니다.  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816318a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816318a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214ee3e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214ee3e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214ee3eb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214ee3eb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인원을 감축한다고 하더라도 전과 동일 매출액을 유지는 어렵고, 재무적 지표뿐 아니라 심리적 영향도 있으므로 인원감축에 따른 이득과 그에 대한 손실 분은 동등하다 가정하여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영업이익 자체는 전과 동일하다라고 가정한다. 그러면 왜 이런 구조조정을 했는가라는 근원적 질문에는 킹 사장님이 애초에 NOC까지 설치할 계획이라면 미래에는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디지털 전환을 해야하고 결국 조직을 슬림화 해야하는 궁극적 목적을 투자자에게 미리 보여주는 예시가 될수있기 때문이라 상상을 해봤습니다.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214ee3eb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7214ee3eb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214ee3eb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214ee3eb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214ee3eb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214ee3eb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214ee3eb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214ee3eb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214ee3eb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214ee3eb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fc31aea0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fc31aea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214ee3eb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214ee3eb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214ee3eb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214ee3eb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f816318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f816318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EXTRACT 함수는 원하는 날짜 정보를 반환해주는 함수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입사일과 커미션은 강한 음의 상관관계, 연봉과 커미션은 0.6~0.8 사이이므로 상관이 있다. 입사일과 연봉은 -0.4이므로 상관이 없다.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214ee3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214ee3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214ee3e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214ee3e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214ee3e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214ee3e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214ee3e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214ee3e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214ee3e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214ee3e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지금의 소매 판매업을 하고 있지만 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214ee3eb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214ee3e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이런 회사를 꿈꾸는건 아닐까하는 생각으로 아이디어를 가져가봅니다.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데이터베이스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7917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1팀 김성현, 황강민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시나리오를 통한 전략적 목적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52150" y="1240975"/>
            <a:ext cx="629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2300"/>
              <a:t>현재 인력 재배치를 통한 현금흐름 개선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2300"/>
              <a:t>현금흐름 개선 성과를 측정하여 투자유치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2300"/>
              <a:t>투자 유치를 통해 디지털 트랜스포메이션 추진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2300"/>
              <a:t>디지털 트랜스포메이션을 위한 전환비용과 수익을  추계</a:t>
            </a:r>
            <a:endParaRPr sz="2300"/>
          </a:p>
          <a:p>
            <a:pPr indent="-399891" lvl="0" marL="457200" rtl="0" algn="l">
              <a:spcBef>
                <a:spcPts val="0"/>
              </a:spcBef>
              <a:spcAft>
                <a:spcPts val="0"/>
              </a:spcAft>
              <a:buSzPct val="125904"/>
              <a:buChar char="●"/>
            </a:pPr>
            <a:r>
              <a:rPr lang="ko" sz="2316"/>
              <a:t>EBITDA 산출로 투자자 설득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몇가지 가정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310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소매업을 하고 있다고 가정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소매업 영업이익률 : 3%로 가정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요구 수익률 : 10%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성장율: </a:t>
            </a:r>
            <a:r>
              <a:rPr lang="ko"/>
              <a:t>(NOC설치 완료후)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아마존 연평균 주가 상승률의 절반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75" y="1061100"/>
            <a:ext cx="276027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몇가지 가정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257725"/>
            <a:ext cx="31023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유통기업의 매출액 대비 인건비기준: 5.5% 적용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매출액 역산시:  12,571,200 달러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환율 1300 기준시:  16,342,560,000원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550" y="947900"/>
            <a:ext cx="3539081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4"/>
          <p:cNvCxnSpPr/>
          <p:nvPr/>
        </p:nvCxnSpPr>
        <p:spPr>
          <a:xfrm>
            <a:off x="5279575" y="2948225"/>
            <a:ext cx="2222400" cy="1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75" y="3027600"/>
            <a:ext cx="47244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몇가지 가정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54800" y="1042950"/>
            <a:ext cx="65556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영업이익은 매출액 X 영업이익률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소매업 영업이익률 : 3%로 가정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영업이익</a:t>
            </a:r>
            <a:r>
              <a:rPr lang="ko" sz="1500"/>
              <a:t>:  12,571,200 달러 X 0.03 =  377, 136 달러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영업이익이란 매출액 - 매출원가 - 판매관리비 로 인건비는 판매관리비에 포함.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인건비가 줄어드는 만큼 영업이익 증가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현재 영업이익이 나오는 상황이나 불필요하거나 비효율적인 구조인 경우를 개선하여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투자자들에게 노력하는 모습을 어필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315650" y="76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latin typeface="Lato"/>
                <a:ea typeface="Lato"/>
                <a:cs typeface="Lato"/>
                <a:sym typeface="Lato"/>
              </a:rPr>
              <a:t>현재 인력 재배치를 통한 현금흐름 개선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300">
                <a:latin typeface="Lato"/>
                <a:ea typeface="Lato"/>
                <a:cs typeface="Lato"/>
                <a:sym typeface="Lato"/>
              </a:rPr>
              <a:t>부서별 직원수 파악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5" y="1054000"/>
            <a:ext cx="8839200" cy="3719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19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latin typeface="Lato"/>
                <a:ea typeface="Lato"/>
                <a:cs typeface="Lato"/>
                <a:sym typeface="Lato"/>
              </a:rPr>
              <a:t>현재 인력 재배치를 통한 현금흐름 개선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55">
                <a:latin typeface="Lato"/>
                <a:ea typeface="Lato"/>
                <a:cs typeface="Lato"/>
                <a:sym typeface="Lato"/>
              </a:rPr>
              <a:t>부서별 인건비 비율 계산</a:t>
            </a:r>
            <a:endParaRPr sz="285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213750"/>
            <a:ext cx="30750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각 부서별 총 급여 계산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WITH department_salaries AS 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SELECT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d.department_id,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d.department_name,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SUM(e.salary) AS total_salary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FROM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employees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JOIN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departments d ON e.department_id = d.department_id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GROUP BY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d.department_id, d.department_name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4499700" y="780150"/>
            <a:ext cx="3836700" cy="4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전체 총 급여 계산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total_salary AS 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SELECT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SUM(total_salary) AS total_company_salary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FROM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department_salaries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-- 각 부서의 총 급여와 전체 총 급여를 사용하여 비율 계산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SELECT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ds.department_name,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ds.total_salary,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ts.total_company_salary,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ROUND((ds.total_salary / ts.total_company_salary) * 100, 2) AS salary_percentage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FROM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department_salaries ds,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total_salary ts;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50" y="1703525"/>
            <a:ext cx="62388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7057575" y="3819075"/>
            <a:ext cx="680400" cy="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7057575" y="2104575"/>
            <a:ext cx="680400" cy="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194175"/>
            <a:ext cx="70389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latin typeface="Lato"/>
                <a:ea typeface="Lato"/>
                <a:cs typeface="Lato"/>
                <a:sym typeface="Lato"/>
              </a:rPr>
              <a:t>현재 인력 재배치를 통한 현금흐름 개선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77">
                <a:latin typeface="Lato"/>
                <a:ea typeface="Lato"/>
                <a:cs typeface="Lato"/>
                <a:sym typeface="Lato"/>
              </a:rPr>
              <a:t>부서별 인건비 비율 계산</a:t>
            </a:r>
            <a:endParaRPr sz="3077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5052775" y="2888375"/>
            <a:ext cx="433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ㅈ</a:t>
            </a:r>
            <a:r>
              <a:rPr lang="ko">
                <a:solidFill>
                  <a:schemeClr val="dk1"/>
                </a:solidFill>
              </a:rPr>
              <a:t>ㅈㅈㄹㅇㄹㄴㅇㄹ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650" y="79825"/>
            <a:ext cx="699841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5524500" y="3066150"/>
            <a:ext cx="2467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관리자들이 관리하는 사람수파악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00" y="152400"/>
            <a:ext cx="472746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807350" y="1560275"/>
            <a:ext cx="522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사장의 직접 관리 대상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/>
        </p:nvSpPr>
        <p:spPr>
          <a:xfrm>
            <a:off x="0" y="0"/>
            <a:ext cx="52404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WITH stock_and_sales_managers AS (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SELECT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e.employee_id,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e.first_name,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e.last_name,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e.salary,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j.job_title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FROM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employees 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JOIN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jobs j ON e.job_id = j.job_id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WHERE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j.job_title IN ('Stock Manager', 'Sales Manager')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),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ranked_managers AS (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SELECT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ss.employee_id,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ss.first_name,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ss.last_name,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ss.salary,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ss.job_title,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NTILE(2) OVER (PARTITION BY ss.job_title ORDER BY ss.salary) AS salary_rank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FROM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stock_and_sales_managers ss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)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SELECT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employee_id,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first_name,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last_name,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salary,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job_title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FROM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ranked_managers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WHERE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salary_rank = 1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ORDER BY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job_title, salary;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338" y="293725"/>
            <a:ext cx="49625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/>
        </p:nvSpPr>
        <p:spPr>
          <a:xfrm>
            <a:off x="4734050" y="3579475"/>
            <a:ext cx="443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스톡 매니져 , 세일 매니저 하위 50% 인원 임금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88" y="827702"/>
            <a:ext cx="7482025" cy="404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2462100" y="288200"/>
            <a:ext cx="421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근속일과 연봉 상관관계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/>
        </p:nvSpPr>
        <p:spPr>
          <a:xfrm>
            <a:off x="0" y="0"/>
            <a:ext cx="52404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WITH selected_roles AS (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SELECT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e.employee_id,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e.first_name,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e.last_name,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e.salary,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j.job_title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FROM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employees 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JOIN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jobs j ON e.job_id = j.job_id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WHERE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j.job_id IN ('SA_REP', 'SH_CLERK', 'ST_CLERK')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),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ranked_employees AS (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SELECT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sr.employee_id,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sr.first_name,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sr.last_name,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sr.salary,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sr.job_title,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NTILE(10) OVER (PARTITION BY sr.job_title ORDER BY sr.salary) AS salary_decile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FROM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    selected_roles sr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)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SELECT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employee_id,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first_name,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last_name,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salary,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job_title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FROM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ranked_employees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WHERE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salary_decile &lt;= 3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ORDER BY 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    job_title, salary;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4734050" y="3579475"/>
            <a:ext cx="443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Sales Representative</a:t>
            </a: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Shipping Clerk,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Stock Clerk </a:t>
            </a: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하위 30% 인원 임금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025" y="54425"/>
            <a:ext cx="4669650" cy="332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이런 인고의 결과는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143,200 달러 절감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193475"/>
            <a:ext cx="62198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1243075" y="366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디지털 전환을 위해 투자 유치가 필요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EBITDA : 영업이익 + 감가상각비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800"/>
              <a:t>EV/</a:t>
            </a:r>
            <a:r>
              <a:rPr lang="ko" sz="2800"/>
              <a:t>EBITDA : 기업 현금흐름 창출 능력 - 투자금 회수에 걸리는 기간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투자비, 기간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대규모 NOC 설치</a:t>
            </a:r>
            <a:endParaRPr b="1" sz="14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장비 비용: $300,000 - $1,000,000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서버, 네트워크 장비, 모니터, UPS 등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소프트웨어 비용: $100,000 - $300,000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네트워크 모니터링 소프트웨어, 보안 소프트웨어 등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인프라 비용: $70,000 - $200,000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전기 배선, 냉각 시스템, 인테리어 등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인건비: $150,000 - $300,000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총 비용: $620,000 - $1,800,000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총비용은 최대 가격을 기준으로 하고 1,500,000달러를 감가상각 대상으로 포함하고 5년간 정액법으로 상각함을 가정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투자비, 기간</a:t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대규모 NOC 설치</a:t>
            </a:r>
            <a:endParaRPr b="1" sz="19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Arial"/>
              <a:buChar char="●"/>
            </a:pPr>
            <a:r>
              <a:rPr lang="ko" sz="19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설계 및 계획: 6 - 8 주</a:t>
            </a:r>
            <a:endParaRPr sz="19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Arial"/>
              <a:buChar char="●"/>
            </a:pPr>
            <a:r>
              <a:rPr lang="ko" sz="19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장비 및 소프트웨어 구매: 8 - 12 주</a:t>
            </a:r>
            <a:endParaRPr sz="19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Arial"/>
              <a:buChar char="●"/>
            </a:pPr>
            <a:r>
              <a:rPr lang="ko" sz="19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설치 및 구성: 10 - 16 주</a:t>
            </a:r>
            <a:endParaRPr sz="19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Arial"/>
              <a:buChar char="●"/>
            </a:pPr>
            <a:r>
              <a:rPr lang="ko" sz="19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테스트 및 최적화: 6 - 8 주</a:t>
            </a:r>
            <a:endParaRPr sz="19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Arial"/>
              <a:buChar char="●"/>
            </a:pPr>
            <a:r>
              <a:rPr lang="ko" sz="19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총 기간: 30 - 44 주 (약 7 - 10 개월)</a:t>
            </a:r>
            <a:endParaRPr sz="19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4572000" y="938000"/>
            <a:ext cx="4254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서버를 재고자산으로 다룰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테이블 생성</a:t>
            </a:r>
            <a:endParaRPr sz="2100"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1261225" y="306625"/>
            <a:ext cx="3138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CREATE TABLE server_inventory (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server_id NUMBER PRIMARY KEY,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server_name VARCHAR2(100) NOT NULL,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ip_address VARCHAR2(15) NOT NULL,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operating_system VARCHAR2(50) NOT NULL,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memory_size_gb NUMBER NOT NULL,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cpu_count NUMBER NOT NULL,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location VARCHAR2(100),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installation_date DATE,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inventory_status VARCHAR2(20) NOT NULL, -- e.g., 'In Stock', 'In Use', 'Retired'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inventory_quantity NUMBER NOT NULL,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arrival_date DATE,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    price NUMBER NOT NULL -- 가격 정보 추가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025"/>
              <a:t>);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542425" y="430025"/>
            <a:ext cx="32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재고 자산 입력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server_inventory (server_name, ip_address, operating_system, memory_size_gb, cpu_count, location, installation_date, inventory_status, inventory_quantity, arrival_date, price)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VALUES ('Server1', '192.168.1.1', 'Linux', 32, 8, 'Data Center 1', TO_DATE('2022-01-01', 'YYYY-MM-DD'), 'In Stock', 1, TO_DATE('2022-01-01', 'YYYY-MM-DD'), 150000);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INSERT INTO server_inventory (server_name, ip_address, operating_system, memory_size_gb, cpu_count, location, installation_date, inventory_status, inventory_quantity, arrival_date, price)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VALUES ('Server2', '192.168.1.2', 'Windows', 64, 16, 'Data Center 2', TO_DATE('2023-03-15', 'YYYY-MM-DD'), 'In Use', 1, TO_DATE('2023-03-15', 'YYYY-MM-DD'), 150000);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재고 자산 입력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2164"/>
            <a:ext cx="9144000" cy="171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영업이익 + 감가상각비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1297500" y="2005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377, 136 + 1,500,000/ 5 = 677,136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투자비 1,800,000/ 677,136 = 약2.65년 이면 투자금 회수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급변하는 시기에 3년에 디지털 전환이 성공이라면 미래에는 더 큰 수익이 기대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따라서 해당 투자는 타당성이 있음</a:t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500" y="243363"/>
            <a:ext cx="35242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경청해주셔서 감사합니다.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Lato"/>
                <a:ea typeface="Lato"/>
                <a:cs typeface="Lato"/>
                <a:sym typeface="Lato"/>
              </a:rPr>
              <a:t>고용일과 급여의 관계, 고용일과 커미션의 관계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Lato"/>
                <a:ea typeface="Lato"/>
                <a:cs typeface="Lato"/>
                <a:sym typeface="Lato"/>
              </a:rPr>
              <a:t>급여와 커미션의 관계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7650"/>
            <a:ext cx="8839201" cy="275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KPI 시나리오</a:t>
            </a:r>
            <a:endParaRPr sz="33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아이디어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전략적 목적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측정가능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달성가능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현실적인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기한이 정해진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/>
              <a:t>아이디어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6105100" y="1721750"/>
            <a:ext cx="246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부서를 기준으로 직원을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LEFT JOIN 을 했는데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부서명만 있고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직원과 매니저가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700"/>
              <a:t>없는 결과 발견</a:t>
            </a:r>
            <a:endParaRPr sz="17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30925"/>
            <a:ext cx="4131700" cy="39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/>
              <a:t>아이디어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105100" y="1721750"/>
            <a:ext cx="246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그 중 눈에 띈 것이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/>
              <a:t>이 3개 부서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/>
              <a:t>IT SUPPORT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/>
              <a:t>NOC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100"/>
              <a:t>IT HELP DESK</a:t>
            </a:r>
            <a:endParaRPr sz="21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25" y="2052725"/>
            <a:ext cx="5669343" cy="22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1132600" y="2260700"/>
            <a:ext cx="3625800" cy="1833300"/>
          </a:xfrm>
          <a:prstGeom prst="flowChartAlternate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/>
              <a:t>아이디어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4662725" y="1494975"/>
            <a:ext cx="361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NOC(Network Operations Center)</a:t>
            </a:r>
            <a:r>
              <a:rPr lang="ko" sz="12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네트워크 운영 센터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 네트워크의 모니터링, 관리, 문제 해결을 담당하는 중심적인 시설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NOC의 장점</a:t>
            </a:r>
            <a:endParaRPr b="1" sz="165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신속한 문제 해결, 비용 절감, 서비스 품질 향상, 보안 강화, 데이터 기반 의사결정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357925" cy="217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/>
              <a:t>아이디어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5" y="1054000"/>
            <a:ext cx="8839200" cy="37195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4526650" y="3229425"/>
            <a:ext cx="463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직원의 구성비를 본다면?</a:t>
            </a:r>
            <a:endParaRPr b="1"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/>
              <a:t>혹시?</a:t>
            </a:r>
            <a:endParaRPr sz="45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25" y="1417975"/>
            <a:ext cx="8073549" cy="35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