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DB4BC2-7BCD-D2A3-5ED6-3BA57ED7C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5E69C9-7380-A9B9-B91F-874558A50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8DA7E8-CEF0-6880-BD43-D8B23D88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5752-1659-4957-A2FB-1488F48B23F4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FCA604-A3CB-323F-58FF-498FCC300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711B82-3198-98D2-51F4-805FE252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0ECA-D176-476B-B543-9B553DF3B2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51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3238B8-9296-EE04-C3F5-23D14AC6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CAEB230-8018-C22C-CCDD-4AD7E70C2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360C60-E892-F3E6-EC79-AD301259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5752-1659-4957-A2FB-1488F48B23F4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2E8E57-8777-65CA-C518-ED0E8554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E7CDB8-AA29-5E79-25DB-30E58966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0ECA-D176-476B-B543-9B553DF3B2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505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4FBB87B-FAB9-1B66-4C3C-3F14C9748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F0771BB-C004-4569-DA19-E1E518830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3C93BA-846F-3755-3619-2316F142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5752-1659-4957-A2FB-1488F48B23F4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BEF8E6-A42D-6E89-2B84-55933DE1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F3E5C1-42B3-91FA-0C8B-09352AED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0ECA-D176-476B-B543-9B553DF3B2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5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80B4A7-4A40-58A1-D421-B8D6FD04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A6A2F6-6CB6-C4A5-C809-4E1A0CBD4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EF0055-F16A-692C-F6E0-65C7FA57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5752-1659-4957-A2FB-1488F48B23F4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22F423-F2FB-4ACE-655B-3414B33EF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F42C0D-98D6-4D8B-F59D-C8FA39EE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0ECA-D176-476B-B543-9B553DF3B2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32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19810C-8A14-D5F5-EBDF-D0AE9BF2B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946832-34FE-05E6-B308-3B40C3F79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D36A35-1B39-E0AD-90DA-82DF7A99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5752-1659-4957-A2FB-1488F48B23F4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FE894E-C494-74DB-3761-552B9C40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E7FF0A-E64B-1B72-2F07-AB9CAAF8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0ECA-D176-476B-B543-9B553DF3B2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77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9C868E-DAFB-968F-FDA2-FE3B52CD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87DDB8-8AE7-FB43-64A4-F4B594460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CF67F5-A186-FA0A-E6A5-EE32B26E9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BFA2BC-8C74-C0EF-B3FA-8DC5A710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5752-1659-4957-A2FB-1488F48B23F4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6ECE4A-8D47-0C3E-CC5F-94F8A627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7146FD-187A-C417-70F4-E89A2E63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0ECA-D176-476B-B543-9B553DF3B2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10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4FAC4C-40DB-9F94-A96C-8E1FADB8B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100A7F-3AB0-93CB-DC72-C749DB9DF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0C7798-737D-CA56-95B8-48BD881CE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8AE1E58-0893-5ECE-4A08-8BD4AC9DC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F6D2CE8-13D2-0718-8F09-406FC249F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FC475BB-F978-4E18-CAE4-18224FD83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5752-1659-4957-A2FB-1488F48B23F4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652D494-DC30-8B04-F244-DBED6529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8FEEE8F-4650-C53C-EF3B-CCADCA00C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0ECA-D176-476B-B543-9B553DF3B2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24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955C97-1BE4-8527-B551-9F447456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93D0E1D-0891-B61E-063F-9B84D941B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5752-1659-4957-A2FB-1488F48B23F4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2148EAA-F92D-16D2-F459-FAA21482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462B1D1-5A28-57DA-112D-B4A7526F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0ECA-D176-476B-B543-9B553DF3B2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58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D5ECDCB-B480-2A17-BCB9-F302823C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5752-1659-4957-A2FB-1488F48B23F4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D7C0229-1910-D10E-10D7-093E55FB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B9A5FD-6C45-D46D-89C6-4E70DD5F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0ECA-D176-476B-B543-9B553DF3B2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82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1988E8-AB96-F173-6BCD-2845728A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E3F975-6490-359D-B532-68863E07F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4889032-F78B-16F0-A634-74CF2A350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905EB2-BBED-A70C-3619-C8CF48677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5752-1659-4957-A2FB-1488F48B23F4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ABC0A8-7C79-3F21-E4E6-234415F38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C276F2-5B91-2C78-0C6A-1E4E4F0EB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0ECA-D176-476B-B543-9B553DF3B2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35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D71CA6-B0E2-33EB-19E6-1F1FB3666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C8D4DEE-563F-02A1-2AF5-806534ABA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98252B8-3454-3B9F-55BF-49000DB33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4395C5-4B58-8FC5-10A7-FF8B6FC6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5752-1659-4957-A2FB-1488F48B23F4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CA2A49-DACE-D432-E0B2-08E5575D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EDFD63-33D8-F4DD-47EE-F5D173BE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0ECA-D176-476B-B543-9B553DF3B2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94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6E33932-F299-46A8-00C6-4249D49A8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5CD976-7986-A4CB-776F-FE556194A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BEED18-FC21-CE56-213E-EE5A824BC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C5752-1659-4957-A2FB-1488F48B23F4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F55C51-3E1B-DF26-B9A2-AAB18AA96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E0E472-7A0C-90FD-BBF2-C0847871E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60ECA-D176-476B-B543-9B553DF3B2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99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D70560D-83BE-F97E-78DB-81AD68A41345}"/>
              </a:ext>
            </a:extLst>
          </p:cNvPr>
          <p:cNvSpPr/>
          <p:nvPr/>
        </p:nvSpPr>
        <p:spPr>
          <a:xfrm>
            <a:off x="282804" y="3152547"/>
            <a:ext cx="537328" cy="11689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5FA506-41CF-F949-F358-D383C9BBFB5E}"/>
              </a:ext>
            </a:extLst>
          </p:cNvPr>
          <p:cNvSpPr/>
          <p:nvPr/>
        </p:nvSpPr>
        <p:spPr>
          <a:xfrm>
            <a:off x="1348033" y="3595607"/>
            <a:ext cx="1470581" cy="7258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梯形 5">
            <a:extLst>
              <a:ext uri="{FF2B5EF4-FFF2-40B4-BE49-F238E27FC236}">
                <a16:creationId xmlns:a16="http://schemas.microsoft.com/office/drawing/2014/main" id="{2CA8FE91-91D4-ACFE-49FB-D2F1F4ACD782}"/>
              </a:ext>
            </a:extLst>
          </p:cNvPr>
          <p:cNvSpPr/>
          <p:nvPr/>
        </p:nvSpPr>
        <p:spPr>
          <a:xfrm rot="5400000">
            <a:off x="2036189" y="2525666"/>
            <a:ext cx="1084082" cy="480767"/>
          </a:xfrm>
          <a:prstGeom prst="trapezoi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BC60DC-E1DA-D0B2-6DAF-82EA5468B0C0}"/>
              </a:ext>
            </a:extLst>
          </p:cNvPr>
          <p:cNvSpPr/>
          <p:nvPr/>
        </p:nvSpPr>
        <p:spPr>
          <a:xfrm>
            <a:off x="3129699" y="1370881"/>
            <a:ext cx="216816" cy="4553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139F0E-0F57-3B22-2277-D9D5954CEC57}"/>
              </a:ext>
            </a:extLst>
          </p:cNvPr>
          <p:cNvSpPr/>
          <p:nvPr/>
        </p:nvSpPr>
        <p:spPr>
          <a:xfrm>
            <a:off x="3668205" y="3315591"/>
            <a:ext cx="1781666" cy="12160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956A6580-4F99-A773-08E8-E29C74C4DDE8}"/>
              </a:ext>
            </a:extLst>
          </p:cNvPr>
          <p:cNvSpPr/>
          <p:nvPr/>
        </p:nvSpPr>
        <p:spPr>
          <a:xfrm>
            <a:off x="4152507" y="4877652"/>
            <a:ext cx="395926" cy="10463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FC77F1-C42D-F2F5-7AB5-F715A35E343F}"/>
              </a:ext>
            </a:extLst>
          </p:cNvPr>
          <p:cNvSpPr/>
          <p:nvPr/>
        </p:nvSpPr>
        <p:spPr>
          <a:xfrm>
            <a:off x="5931031" y="1116357"/>
            <a:ext cx="222707" cy="5107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梯形 10">
            <a:extLst>
              <a:ext uri="{FF2B5EF4-FFF2-40B4-BE49-F238E27FC236}">
                <a16:creationId xmlns:a16="http://schemas.microsoft.com/office/drawing/2014/main" id="{41E5A54D-7833-26A1-9BB5-63F2545F54DB}"/>
              </a:ext>
            </a:extLst>
          </p:cNvPr>
          <p:cNvSpPr/>
          <p:nvPr/>
        </p:nvSpPr>
        <p:spPr>
          <a:xfrm rot="5400000">
            <a:off x="6337955" y="2139166"/>
            <a:ext cx="1348033" cy="678730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CB4DC6-0BD7-C674-B709-1BA1C7672925}"/>
              </a:ext>
            </a:extLst>
          </p:cNvPr>
          <p:cNvSpPr/>
          <p:nvPr/>
        </p:nvSpPr>
        <p:spPr>
          <a:xfrm>
            <a:off x="7607656" y="1878063"/>
            <a:ext cx="304345" cy="125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梯形 13">
            <a:extLst>
              <a:ext uri="{FF2B5EF4-FFF2-40B4-BE49-F238E27FC236}">
                <a16:creationId xmlns:a16="http://schemas.microsoft.com/office/drawing/2014/main" id="{C067F9F7-46C1-A661-5B83-5C7D66A3B7F5}"/>
              </a:ext>
            </a:extLst>
          </p:cNvPr>
          <p:cNvSpPr/>
          <p:nvPr/>
        </p:nvSpPr>
        <p:spPr>
          <a:xfrm rot="5400000">
            <a:off x="7142373" y="3711672"/>
            <a:ext cx="1234912" cy="584462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A2B8279-54DE-D493-8FA5-72FECD80911B}"/>
              </a:ext>
            </a:extLst>
          </p:cNvPr>
          <p:cNvSpPr/>
          <p:nvPr/>
        </p:nvSpPr>
        <p:spPr>
          <a:xfrm>
            <a:off x="8792063" y="1116358"/>
            <a:ext cx="207389" cy="51281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4011400-AD22-F10C-41B4-EA4ADEABBC95}"/>
              </a:ext>
            </a:extLst>
          </p:cNvPr>
          <p:cNvSpPr/>
          <p:nvPr/>
        </p:nvSpPr>
        <p:spPr>
          <a:xfrm>
            <a:off x="9339603" y="4246057"/>
            <a:ext cx="1395167" cy="1131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4BF2F1D-0D43-11B2-1AA6-945DBD121799}"/>
              </a:ext>
            </a:extLst>
          </p:cNvPr>
          <p:cNvSpPr/>
          <p:nvPr/>
        </p:nvSpPr>
        <p:spPr>
          <a:xfrm>
            <a:off x="11047425" y="1154064"/>
            <a:ext cx="207389" cy="51281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354A135-1570-E5A0-B9A1-9350DF791369}"/>
              </a:ext>
            </a:extLst>
          </p:cNvPr>
          <p:cNvSpPr txBox="1"/>
          <p:nvPr/>
        </p:nvSpPr>
        <p:spPr>
          <a:xfrm>
            <a:off x="321691" y="3552342"/>
            <a:ext cx="53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PC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2C38C23-60FC-393A-0571-FD18E7B9C6AC}"/>
              </a:ext>
            </a:extLst>
          </p:cNvPr>
          <p:cNvSpPr txBox="1"/>
          <p:nvPr/>
        </p:nvSpPr>
        <p:spPr>
          <a:xfrm>
            <a:off x="1339784" y="3647454"/>
            <a:ext cx="536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ADDR</a:t>
            </a:r>
            <a:endParaRPr lang="zh-TW" altLang="en-US" sz="10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89363C0-6332-D56B-86DE-14A8B1BFC920}"/>
              </a:ext>
            </a:extLst>
          </p:cNvPr>
          <p:cNvSpPr txBox="1"/>
          <p:nvPr/>
        </p:nvSpPr>
        <p:spPr>
          <a:xfrm>
            <a:off x="2445862" y="3647454"/>
            <a:ext cx="419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RD</a:t>
            </a:r>
            <a:endParaRPr lang="zh-TW" altLang="en-US" sz="10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15C3552-0B8F-08B3-6F5A-8B0B2E6F93C0}"/>
              </a:ext>
            </a:extLst>
          </p:cNvPr>
          <p:cNvSpPr txBox="1"/>
          <p:nvPr/>
        </p:nvSpPr>
        <p:spPr>
          <a:xfrm>
            <a:off x="1676399" y="3842870"/>
            <a:ext cx="112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Instruction memory</a:t>
            </a:r>
            <a:endParaRPr lang="zh-TW" altLang="en-US" sz="1200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4CD1A5FB-4F01-BBA2-35DF-E36730664988}"/>
              </a:ext>
            </a:extLst>
          </p:cNvPr>
          <p:cNvCxnSpPr>
            <a:cxnSpLocks/>
          </p:cNvCxnSpPr>
          <p:nvPr/>
        </p:nvCxnSpPr>
        <p:spPr>
          <a:xfrm>
            <a:off x="813850" y="3766413"/>
            <a:ext cx="525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2D9C356-DDE3-92CA-8EF7-4D018643D6E1}"/>
              </a:ext>
            </a:extLst>
          </p:cNvPr>
          <p:cNvSpPr txBox="1"/>
          <p:nvPr/>
        </p:nvSpPr>
        <p:spPr>
          <a:xfrm>
            <a:off x="2419548" y="2403113"/>
            <a:ext cx="3802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ADD</a:t>
            </a:r>
            <a:endParaRPr lang="zh-TW" altLang="en-US" sz="1400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A15B0E3-EEFF-F680-BF82-69EBDE16573C}"/>
              </a:ext>
            </a:extLst>
          </p:cNvPr>
          <p:cNvCxnSpPr>
            <a:cxnSpLocks/>
          </p:cNvCxnSpPr>
          <p:nvPr/>
        </p:nvCxnSpPr>
        <p:spPr>
          <a:xfrm>
            <a:off x="1811912" y="3136388"/>
            <a:ext cx="525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45DA322C-042C-56CB-EC58-6C3FD9E9BC7A}"/>
              </a:ext>
            </a:extLst>
          </p:cNvPr>
          <p:cNvSpPr txBox="1"/>
          <p:nvPr/>
        </p:nvSpPr>
        <p:spPr>
          <a:xfrm>
            <a:off x="1554246" y="2969825"/>
            <a:ext cx="20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5" name="接點: 肘形 34">
            <a:extLst>
              <a:ext uri="{FF2B5EF4-FFF2-40B4-BE49-F238E27FC236}">
                <a16:creationId xmlns:a16="http://schemas.microsoft.com/office/drawing/2014/main" id="{72214F19-B1B4-A714-FB4F-F0FC864999A2}"/>
              </a:ext>
            </a:extLst>
          </p:cNvPr>
          <p:cNvCxnSpPr>
            <a:cxnSpLocks/>
          </p:cNvCxnSpPr>
          <p:nvPr/>
        </p:nvCxnSpPr>
        <p:spPr>
          <a:xfrm flipV="1">
            <a:off x="1043233" y="2525664"/>
            <a:ext cx="1302864" cy="1240750"/>
          </a:xfrm>
          <a:prstGeom prst="bentConnector3">
            <a:avLst>
              <a:gd name="adj1" fmla="val 15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C65835E-B9D4-6BC3-0E8C-3966D48C667F}"/>
              </a:ext>
            </a:extLst>
          </p:cNvPr>
          <p:cNvSpPr txBox="1"/>
          <p:nvPr/>
        </p:nvSpPr>
        <p:spPr>
          <a:xfrm>
            <a:off x="2974156" y="5967541"/>
            <a:ext cx="527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IF/ID</a:t>
            </a:r>
            <a:endParaRPr lang="zh-TW" altLang="en-US" sz="1200" dirty="0"/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DD33F033-20AB-5FBF-5BAA-4AD6242E448F}"/>
              </a:ext>
            </a:extLst>
          </p:cNvPr>
          <p:cNvCxnSpPr>
            <a:stCxn id="6" idx="0"/>
          </p:cNvCxnSpPr>
          <p:nvPr/>
        </p:nvCxnSpPr>
        <p:spPr>
          <a:xfrm>
            <a:off x="2818614" y="2766050"/>
            <a:ext cx="311085" cy="6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C1D7CADC-01A8-AC13-A45B-108BD9B3E5CD}"/>
              </a:ext>
            </a:extLst>
          </p:cNvPr>
          <p:cNvCxnSpPr/>
          <p:nvPr/>
        </p:nvCxnSpPr>
        <p:spPr>
          <a:xfrm>
            <a:off x="2820184" y="3780413"/>
            <a:ext cx="311085" cy="6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7BDAFCCE-2FB3-875F-82C6-889B3A4D9402}"/>
              </a:ext>
            </a:extLst>
          </p:cNvPr>
          <p:cNvSpPr txBox="1"/>
          <p:nvPr/>
        </p:nvSpPr>
        <p:spPr>
          <a:xfrm>
            <a:off x="3660741" y="3401233"/>
            <a:ext cx="536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RN1</a:t>
            </a:r>
            <a:endParaRPr lang="zh-TW" altLang="en-US" sz="10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D87AAAF3-0ADB-F91E-2E32-F43E082D633C}"/>
              </a:ext>
            </a:extLst>
          </p:cNvPr>
          <p:cNvSpPr txBox="1"/>
          <p:nvPr/>
        </p:nvSpPr>
        <p:spPr>
          <a:xfrm>
            <a:off x="3662706" y="3647454"/>
            <a:ext cx="536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RN2</a:t>
            </a:r>
            <a:endParaRPr lang="zh-TW" altLang="en-US" sz="1000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405EE8A6-C9AE-7EB3-BDF9-E84C9549F401}"/>
              </a:ext>
            </a:extLst>
          </p:cNvPr>
          <p:cNvSpPr txBox="1"/>
          <p:nvPr/>
        </p:nvSpPr>
        <p:spPr>
          <a:xfrm>
            <a:off x="3680774" y="3893675"/>
            <a:ext cx="536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WN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E69DB9AB-C058-F9D7-5160-E29875DC4E4F}"/>
              </a:ext>
            </a:extLst>
          </p:cNvPr>
          <p:cNvSpPr txBox="1"/>
          <p:nvPr/>
        </p:nvSpPr>
        <p:spPr>
          <a:xfrm>
            <a:off x="3680774" y="4139896"/>
            <a:ext cx="536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WD</a:t>
            </a:r>
            <a:endParaRPr lang="zh-TW" altLang="en-US" sz="1000" dirty="0"/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6E16560F-8D76-7C84-EF71-123FC508274D}"/>
              </a:ext>
            </a:extLst>
          </p:cNvPr>
          <p:cNvCxnSpPr>
            <a:cxnSpLocks/>
          </p:cNvCxnSpPr>
          <p:nvPr/>
        </p:nvCxnSpPr>
        <p:spPr>
          <a:xfrm>
            <a:off x="3346515" y="3786808"/>
            <a:ext cx="314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接點: 肘形 61">
            <a:extLst>
              <a:ext uri="{FF2B5EF4-FFF2-40B4-BE49-F238E27FC236}">
                <a16:creationId xmlns:a16="http://schemas.microsoft.com/office/drawing/2014/main" id="{1934300E-7AF2-1804-D008-86C9D4221423}"/>
              </a:ext>
            </a:extLst>
          </p:cNvPr>
          <p:cNvCxnSpPr>
            <a:cxnSpLocks/>
            <a:endCxn id="53" idx="1"/>
          </p:cNvCxnSpPr>
          <p:nvPr/>
        </p:nvCxnSpPr>
        <p:spPr>
          <a:xfrm rot="5400000" flipH="1" flipV="1">
            <a:off x="3450167" y="3576235"/>
            <a:ext cx="262464" cy="158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流程圖: 接點 62">
            <a:extLst>
              <a:ext uri="{FF2B5EF4-FFF2-40B4-BE49-F238E27FC236}">
                <a16:creationId xmlns:a16="http://schemas.microsoft.com/office/drawing/2014/main" id="{A830677A-C149-BE77-C2E5-7E08954362FC}"/>
              </a:ext>
            </a:extLst>
          </p:cNvPr>
          <p:cNvSpPr/>
          <p:nvPr/>
        </p:nvSpPr>
        <p:spPr>
          <a:xfrm>
            <a:off x="3467417" y="3757517"/>
            <a:ext cx="45719" cy="5858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流程圖: 接點 63">
            <a:extLst>
              <a:ext uri="{FF2B5EF4-FFF2-40B4-BE49-F238E27FC236}">
                <a16:creationId xmlns:a16="http://schemas.microsoft.com/office/drawing/2014/main" id="{8ED44521-20FE-B743-574D-1D2D8DD87C01}"/>
              </a:ext>
            </a:extLst>
          </p:cNvPr>
          <p:cNvSpPr/>
          <p:nvPr/>
        </p:nvSpPr>
        <p:spPr>
          <a:xfrm>
            <a:off x="1049165" y="3746060"/>
            <a:ext cx="45719" cy="5858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F5E8D117-7F37-7585-4B68-70FA1CB8D778}"/>
              </a:ext>
            </a:extLst>
          </p:cNvPr>
          <p:cNvSpPr txBox="1"/>
          <p:nvPr/>
        </p:nvSpPr>
        <p:spPr>
          <a:xfrm>
            <a:off x="4233028" y="4969953"/>
            <a:ext cx="2348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EXTND</a:t>
            </a:r>
            <a:endParaRPr lang="zh-TW" altLang="en-US" sz="1000" dirty="0"/>
          </a:p>
        </p:txBody>
      </p:sp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5054C423-42B2-9DA1-CCC1-D814A16746B0}"/>
              </a:ext>
            </a:extLst>
          </p:cNvPr>
          <p:cNvCxnSpPr>
            <a:stCxn id="63" idx="6"/>
            <a:endCxn id="9" idx="2"/>
          </p:cNvCxnSpPr>
          <p:nvPr/>
        </p:nvCxnSpPr>
        <p:spPr>
          <a:xfrm>
            <a:off x="3513136" y="3786808"/>
            <a:ext cx="639371" cy="1614032"/>
          </a:xfrm>
          <a:prstGeom prst="bentConnector3">
            <a:avLst>
              <a:gd name="adj1" fmla="val -30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8B953738-C942-0C20-B14C-A2F6127DD57C}"/>
              </a:ext>
            </a:extLst>
          </p:cNvPr>
          <p:cNvCxnSpPr>
            <a:cxnSpLocks/>
          </p:cNvCxnSpPr>
          <p:nvPr/>
        </p:nvCxnSpPr>
        <p:spPr>
          <a:xfrm>
            <a:off x="4568069" y="5400840"/>
            <a:ext cx="1362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9966442E-EF07-F173-A5EE-F38B407B6BAE}"/>
              </a:ext>
            </a:extLst>
          </p:cNvPr>
          <p:cNvSpPr txBox="1"/>
          <p:nvPr/>
        </p:nvSpPr>
        <p:spPr>
          <a:xfrm>
            <a:off x="3496749" y="5128586"/>
            <a:ext cx="673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immed</a:t>
            </a:r>
            <a:endParaRPr lang="zh-TW" altLang="en-US" sz="12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D4F591D7-E396-1E0C-4A66-8BD32430D53F}"/>
              </a:ext>
            </a:extLst>
          </p:cNvPr>
          <p:cNvSpPr txBox="1"/>
          <p:nvPr/>
        </p:nvSpPr>
        <p:spPr>
          <a:xfrm>
            <a:off x="5086545" y="3472496"/>
            <a:ext cx="536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RD1</a:t>
            </a:r>
            <a:endParaRPr lang="zh-TW" altLang="en-US" sz="1000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5E19318E-ACF8-1AB4-842C-39D2F135415B}"/>
              </a:ext>
            </a:extLst>
          </p:cNvPr>
          <p:cNvSpPr txBox="1"/>
          <p:nvPr/>
        </p:nvSpPr>
        <p:spPr>
          <a:xfrm>
            <a:off x="5086545" y="4075249"/>
            <a:ext cx="536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RD2</a:t>
            </a:r>
            <a:endParaRPr lang="zh-TW" altLang="en-US" sz="1000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79CBF41F-FD80-E2FC-6EA9-B05FBA66A9AF}"/>
              </a:ext>
            </a:extLst>
          </p:cNvPr>
          <p:cNvSpPr txBox="1"/>
          <p:nvPr/>
        </p:nvSpPr>
        <p:spPr>
          <a:xfrm>
            <a:off x="4133653" y="3616675"/>
            <a:ext cx="112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Register File</a:t>
            </a:r>
            <a:endParaRPr lang="zh-TW" altLang="en-US" dirty="0"/>
          </a:p>
        </p:txBody>
      </p: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259F50BF-17C2-F5D8-88B7-F1E9998E25C0}"/>
              </a:ext>
            </a:extLst>
          </p:cNvPr>
          <p:cNvCxnSpPr>
            <a:cxnSpLocks/>
          </p:cNvCxnSpPr>
          <p:nvPr/>
        </p:nvCxnSpPr>
        <p:spPr>
          <a:xfrm>
            <a:off x="5449871" y="3594078"/>
            <a:ext cx="481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BBB016AA-C2EF-5890-70CF-1793FE7E7BC8}"/>
              </a:ext>
            </a:extLst>
          </p:cNvPr>
          <p:cNvCxnSpPr>
            <a:cxnSpLocks/>
          </p:cNvCxnSpPr>
          <p:nvPr/>
        </p:nvCxnSpPr>
        <p:spPr>
          <a:xfrm>
            <a:off x="5460476" y="4198359"/>
            <a:ext cx="4705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矩形: 圓角 82">
            <a:extLst>
              <a:ext uri="{FF2B5EF4-FFF2-40B4-BE49-F238E27FC236}">
                <a16:creationId xmlns:a16="http://schemas.microsoft.com/office/drawing/2014/main" id="{47CC82F5-8155-E9DC-7DBF-DA51DEE28A90}"/>
              </a:ext>
            </a:extLst>
          </p:cNvPr>
          <p:cNvSpPr/>
          <p:nvPr/>
        </p:nvSpPr>
        <p:spPr>
          <a:xfrm>
            <a:off x="3758998" y="1634832"/>
            <a:ext cx="1551456" cy="9332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DEE62A5A-7F5E-5436-6F69-C1FF65B06EAF}"/>
              </a:ext>
            </a:extLst>
          </p:cNvPr>
          <p:cNvSpPr txBox="1"/>
          <p:nvPr/>
        </p:nvSpPr>
        <p:spPr>
          <a:xfrm>
            <a:off x="4103410" y="1910955"/>
            <a:ext cx="89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Control</a:t>
            </a:r>
            <a:endParaRPr lang="zh-TW" altLang="en-US" dirty="0"/>
          </a:p>
        </p:txBody>
      </p:sp>
      <p:cxnSp>
        <p:nvCxnSpPr>
          <p:cNvPr id="85" name="接點: 肘形 84">
            <a:extLst>
              <a:ext uri="{FF2B5EF4-FFF2-40B4-BE49-F238E27FC236}">
                <a16:creationId xmlns:a16="http://schemas.microsoft.com/office/drawing/2014/main" id="{0A7D43C5-08BF-1DF9-8AAC-C3B0023F84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06008" y="2792785"/>
            <a:ext cx="1656059" cy="2687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5259B5E9-69E1-CC8D-E409-5A2015FA662A}"/>
              </a:ext>
            </a:extLst>
          </p:cNvPr>
          <p:cNvSpPr/>
          <p:nvPr/>
        </p:nvSpPr>
        <p:spPr>
          <a:xfrm>
            <a:off x="3473889" y="3495156"/>
            <a:ext cx="45719" cy="5858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2F4AC328-F131-8265-2161-11C357334F96}"/>
              </a:ext>
            </a:extLst>
          </p:cNvPr>
          <p:cNvSpPr txBox="1"/>
          <p:nvPr/>
        </p:nvSpPr>
        <p:spPr>
          <a:xfrm>
            <a:off x="5833724" y="6282243"/>
            <a:ext cx="527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ID/EX</a:t>
            </a:r>
            <a:endParaRPr lang="zh-TW" altLang="en-US" sz="1200" dirty="0"/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0E1EC393-9A76-D574-5DCE-EC2D6EF07073}"/>
              </a:ext>
            </a:extLst>
          </p:cNvPr>
          <p:cNvCxnSpPr/>
          <p:nvPr/>
        </p:nvCxnSpPr>
        <p:spPr>
          <a:xfrm>
            <a:off x="5931031" y="1370881"/>
            <a:ext cx="2348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EADA8E4-3F37-69A0-16DD-951497D9AC2B}"/>
              </a:ext>
            </a:extLst>
          </p:cNvPr>
          <p:cNvCxnSpPr>
            <a:cxnSpLocks/>
          </p:cNvCxnSpPr>
          <p:nvPr/>
        </p:nvCxnSpPr>
        <p:spPr>
          <a:xfrm>
            <a:off x="5921997" y="1634832"/>
            <a:ext cx="2348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EC5463EC-F6B1-C800-FB60-14EE33F38785}"/>
              </a:ext>
            </a:extLst>
          </p:cNvPr>
          <p:cNvCxnSpPr/>
          <p:nvPr/>
        </p:nvCxnSpPr>
        <p:spPr>
          <a:xfrm>
            <a:off x="5921997" y="1910955"/>
            <a:ext cx="2348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D279AA37-517C-C60A-EBDD-ED189142CDBF}"/>
              </a:ext>
            </a:extLst>
          </p:cNvPr>
          <p:cNvSpPr txBox="1"/>
          <p:nvPr/>
        </p:nvSpPr>
        <p:spPr>
          <a:xfrm>
            <a:off x="5909428" y="1124660"/>
            <a:ext cx="225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W</a:t>
            </a: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712C9056-E3E4-078D-7B3F-1290388A9F76}"/>
              </a:ext>
            </a:extLst>
          </p:cNvPr>
          <p:cNvSpPr txBox="1"/>
          <p:nvPr/>
        </p:nvSpPr>
        <p:spPr>
          <a:xfrm>
            <a:off x="5904127" y="1362829"/>
            <a:ext cx="225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M</a:t>
            </a: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69E5D5BB-1FA9-0F9A-017D-A0A75AC23ECE}"/>
              </a:ext>
            </a:extLst>
          </p:cNvPr>
          <p:cNvSpPr txBox="1"/>
          <p:nvPr/>
        </p:nvSpPr>
        <p:spPr>
          <a:xfrm>
            <a:off x="5920623" y="1633304"/>
            <a:ext cx="245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E</a:t>
            </a:r>
          </a:p>
        </p:txBody>
      </p:sp>
      <p:cxnSp>
        <p:nvCxnSpPr>
          <p:cNvPr id="100" name="接點: 肘形 99">
            <a:extLst>
              <a:ext uri="{FF2B5EF4-FFF2-40B4-BE49-F238E27FC236}">
                <a16:creationId xmlns:a16="http://schemas.microsoft.com/office/drawing/2014/main" id="{299CEAFA-E980-B3D7-453A-9165560EEDF7}"/>
              </a:ext>
            </a:extLst>
          </p:cNvPr>
          <p:cNvCxnSpPr>
            <a:endCxn id="96" idx="1"/>
          </p:cNvCxnSpPr>
          <p:nvPr/>
        </p:nvCxnSpPr>
        <p:spPr>
          <a:xfrm rot="5400000" flipH="1" flipV="1">
            <a:off x="5294064" y="1264161"/>
            <a:ext cx="631754" cy="5989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接點: 肘形 101">
            <a:extLst>
              <a:ext uri="{FF2B5EF4-FFF2-40B4-BE49-F238E27FC236}">
                <a16:creationId xmlns:a16="http://schemas.microsoft.com/office/drawing/2014/main" id="{3BD63F0F-EAF8-08A8-5F86-CC2093D0A575}"/>
              </a:ext>
            </a:extLst>
          </p:cNvPr>
          <p:cNvCxnSpPr>
            <a:cxnSpLocks/>
            <a:stCxn id="83" idx="3"/>
            <a:endCxn id="97" idx="1"/>
          </p:cNvCxnSpPr>
          <p:nvPr/>
        </p:nvCxnSpPr>
        <p:spPr>
          <a:xfrm flipV="1">
            <a:off x="5310454" y="1485940"/>
            <a:ext cx="593673" cy="615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接點: 肘形 105">
            <a:extLst>
              <a:ext uri="{FF2B5EF4-FFF2-40B4-BE49-F238E27FC236}">
                <a16:creationId xmlns:a16="http://schemas.microsoft.com/office/drawing/2014/main" id="{7DBF821F-CC26-9918-C0B5-8C76CDB0E99B}"/>
              </a:ext>
            </a:extLst>
          </p:cNvPr>
          <p:cNvCxnSpPr>
            <a:endCxn id="98" idx="1"/>
          </p:cNvCxnSpPr>
          <p:nvPr/>
        </p:nvCxnSpPr>
        <p:spPr>
          <a:xfrm flipV="1">
            <a:off x="5319488" y="1756415"/>
            <a:ext cx="601135" cy="590562"/>
          </a:xfrm>
          <a:prstGeom prst="bentConnector3">
            <a:avLst>
              <a:gd name="adj1" fmla="val 688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6D5D69D9-7EE2-259F-8D97-42FD2B2A9825}"/>
              </a:ext>
            </a:extLst>
          </p:cNvPr>
          <p:cNvSpPr txBox="1"/>
          <p:nvPr/>
        </p:nvSpPr>
        <p:spPr>
          <a:xfrm>
            <a:off x="8568393" y="6314801"/>
            <a:ext cx="847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EX/MEM</a:t>
            </a:r>
            <a:endParaRPr lang="zh-TW" altLang="en-US" sz="1200" dirty="0"/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5D692938-EF88-C634-B33E-F1099A8EC304}"/>
              </a:ext>
            </a:extLst>
          </p:cNvPr>
          <p:cNvSpPr txBox="1"/>
          <p:nvPr/>
        </p:nvSpPr>
        <p:spPr>
          <a:xfrm>
            <a:off x="10775160" y="6321807"/>
            <a:ext cx="847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MEM/WD</a:t>
            </a:r>
            <a:endParaRPr lang="zh-TW" altLang="en-US" sz="1200" dirty="0"/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3DD5AE45-A0C5-C0C9-EA74-C23EC8A9A4D5}"/>
              </a:ext>
            </a:extLst>
          </p:cNvPr>
          <p:cNvSpPr txBox="1"/>
          <p:nvPr/>
        </p:nvSpPr>
        <p:spPr>
          <a:xfrm>
            <a:off x="8766162" y="1124660"/>
            <a:ext cx="225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W</a:t>
            </a:r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F8A8DC97-B7E0-25A6-F960-839C01173F64}"/>
              </a:ext>
            </a:extLst>
          </p:cNvPr>
          <p:cNvSpPr txBox="1"/>
          <p:nvPr/>
        </p:nvSpPr>
        <p:spPr>
          <a:xfrm>
            <a:off x="8781657" y="1391515"/>
            <a:ext cx="225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M</a:t>
            </a:r>
          </a:p>
        </p:txBody>
      </p: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260D0412-4F90-520B-29E9-4FB4E9CD0CB6}"/>
              </a:ext>
            </a:extLst>
          </p:cNvPr>
          <p:cNvCxnSpPr/>
          <p:nvPr/>
        </p:nvCxnSpPr>
        <p:spPr>
          <a:xfrm>
            <a:off x="8799920" y="1391515"/>
            <a:ext cx="2348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C9F03592-D3FF-53D8-A019-35583D8ECE74}"/>
              </a:ext>
            </a:extLst>
          </p:cNvPr>
          <p:cNvCxnSpPr/>
          <p:nvPr/>
        </p:nvCxnSpPr>
        <p:spPr>
          <a:xfrm>
            <a:off x="8799920" y="1633304"/>
            <a:ext cx="2348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204CFFF0-3480-3EEF-99FD-8BF6294672AC}"/>
              </a:ext>
            </a:extLst>
          </p:cNvPr>
          <p:cNvCxnSpPr>
            <a:endCxn id="113" idx="1"/>
          </p:cNvCxnSpPr>
          <p:nvPr/>
        </p:nvCxnSpPr>
        <p:spPr>
          <a:xfrm>
            <a:off x="6165915" y="1247770"/>
            <a:ext cx="26002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ACA2213B-0197-C8B8-A770-88F54C778300}"/>
              </a:ext>
            </a:extLst>
          </p:cNvPr>
          <p:cNvCxnSpPr/>
          <p:nvPr/>
        </p:nvCxnSpPr>
        <p:spPr>
          <a:xfrm>
            <a:off x="6165915" y="1502294"/>
            <a:ext cx="26002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E5A60C75-DF10-C71A-592F-E0C05CDFBDBE}"/>
              </a:ext>
            </a:extLst>
          </p:cNvPr>
          <p:cNvSpPr txBox="1"/>
          <p:nvPr/>
        </p:nvSpPr>
        <p:spPr>
          <a:xfrm>
            <a:off x="11030352" y="1154064"/>
            <a:ext cx="225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W</a:t>
            </a:r>
          </a:p>
        </p:txBody>
      </p: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D3253B6F-14A5-E36C-A6DA-95DE1D43393F}"/>
              </a:ext>
            </a:extLst>
          </p:cNvPr>
          <p:cNvCxnSpPr/>
          <p:nvPr/>
        </p:nvCxnSpPr>
        <p:spPr>
          <a:xfrm>
            <a:off x="11039174" y="1403636"/>
            <a:ext cx="2348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線單箭頭接點 126">
            <a:extLst>
              <a:ext uri="{FF2B5EF4-FFF2-40B4-BE49-F238E27FC236}">
                <a16:creationId xmlns:a16="http://schemas.microsoft.com/office/drawing/2014/main" id="{C24C0680-EACC-5AAF-171F-4D6EEC820E9E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9034804" y="1277175"/>
            <a:ext cx="1995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橢圓 132">
            <a:extLst>
              <a:ext uri="{FF2B5EF4-FFF2-40B4-BE49-F238E27FC236}">
                <a16:creationId xmlns:a16="http://schemas.microsoft.com/office/drawing/2014/main" id="{96935985-8D75-E70A-6E51-141DC56D74B5}"/>
              </a:ext>
            </a:extLst>
          </p:cNvPr>
          <p:cNvSpPr/>
          <p:nvPr/>
        </p:nvSpPr>
        <p:spPr>
          <a:xfrm>
            <a:off x="3295728" y="550806"/>
            <a:ext cx="595147" cy="3777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FEF86E03-C6FC-DC94-EC0B-28D264FFE03F}"/>
              </a:ext>
            </a:extLst>
          </p:cNvPr>
          <p:cNvSpPr txBox="1"/>
          <p:nvPr/>
        </p:nvSpPr>
        <p:spPr>
          <a:xfrm>
            <a:off x="3370632" y="573783"/>
            <a:ext cx="595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&lt;&lt;2</a:t>
            </a:r>
            <a:endParaRPr lang="zh-TW" altLang="en-US" sz="1400" dirty="0"/>
          </a:p>
        </p:txBody>
      </p:sp>
      <p:cxnSp>
        <p:nvCxnSpPr>
          <p:cNvPr id="135" name="接點: 肘形 134">
            <a:extLst>
              <a:ext uri="{FF2B5EF4-FFF2-40B4-BE49-F238E27FC236}">
                <a16:creationId xmlns:a16="http://schemas.microsoft.com/office/drawing/2014/main" id="{58AE8B66-5BCA-67E6-263A-A831FA053BEE}"/>
              </a:ext>
            </a:extLst>
          </p:cNvPr>
          <p:cNvCxnSpPr>
            <a:cxnSpLocks/>
            <a:endCxn id="133" idx="2"/>
          </p:cNvCxnSpPr>
          <p:nvPr/>
        </p:nvCxnSpPr>
        <p:spPr>
          <a:xfrm rot="5400000" flipH="1" flipV="1">
            <a:off x="1633897" y="2104584"/>
            <a:ext cx="3026748" cy="296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流程圖: 接點 139">
            <a:extLst>
              <a:ext uri="{FF2B5EF4-FFF2-40B4-BE49-F238E27FC236}">
                <a16:creationId xmlns:a16="http://schemas.microsoft.com/office/drawing/2014/main" id="{48B96310-8D3B-09D6-AF1C-81335154F224}"/>
              </a:ext>
            </a:extLst>
          </p:cNvPr>
          <p:cNvSpPr/>
          <p:nvPr/>
        </p:nvSpPr>
        <p:spPr>
          <a:xfrm>
            <a:off x="2981483" y="3755175"/>
            <a:ext cx="45719" cy="5858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橢圓 140">
            <a:extLst>
              <a:ext uri="{FF2B5EF4-FFF2-40B4-BE49-F238E27FC236}">
                <a16:creationId xmlns:a16="http://schemas.microsoft.com/office/drawing/2014/main" id="{CD7055F4-358E-088A-DE9F-FE6625E71C16}"/>
              </a:ext>
            </a:extLst>
          </p:cNvPr>
          <p:cNvSpPr/>
          <p:nvPr/>
        </p:nvSpPr>
        <p:spPr>
          <a:xfrm>
            <a:off x="4213187" y="499612"/>
            <a:ext cx="1030271" cy="4524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EB846D34-3E57-0E5E-D50E-78547F9E370D}"/>
              </a:ext>
            </a:extLst>
          </p:cNvPr>
          <p:cNvSpPr txBox="1"/>
          <p:nvPr/>
        </p:nvSpPr>
        <p:spPr>
          <a:xfrm>
            <a:off x="4350470" y="564929"/>
            <a:ext cx="805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CONCAT</a:t>
            </a:r>
            <a:endParaRPr lang="zh-TW" altLang="en-US" sz="1400" dirty="0"/>
          </a:p>
        </p:txBody>
      </p:sp>
      <p:cxnSp>
        <p:nvCxnSpPr>
          <p:cNvPr id="144" name="直線單箭頭接點 143">
            <a:extLst>
              <a:ext uri="{FF2B5EF4-FFF2-40B4-BE49-F238E27FC236}">
                <a16:creationId xmlns:a16="http://schemas.microsoft.com/office/drawing/2014/main" id="{43882436-0CB0-2AD4-7063-63FAA8C8852F}"/>
              </a:ext>
            </a:extLst>
          </p:cNvPr>
          <p:cNvCxnSpPr>
            <a:cxnSpLocks/>
          </p:cNvCxnSpPr>
          <p:nvPr/>
        </p:nvCxnSpPr>
        <p:spPr>
          <a:xfrm flipV="1">
            <a:off x="3870032" y="734255"/>
            <a:ext cx="343155" cy="5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接點: 肘形 149">
            <a:extLst>
              <a:ext uri="{FF2B5EF4-FFF2-40B4-BE49-F238E27FC236}">
                <a16:creationId xmlns:a16="http://schemas.microsoft.com/office/drawing/2014/main" id="{2884550B-32F9-1F19-8A5A-91D7E8B3992B}"/>
              </a:ext>
            </a:extLst>
          </p:cNvPr>
          <p:cNvCxnSpPr>
            <a:cxnSpLocks/>
            <a:endCxn id="141" idx="4"/>
          </p:cNvCxnSpPr>
          <p:nvPr/>
        </p:nvCxnSpPr>
        <p:spPr>
          <a:xfrm rot="5400000" flipH="1" flipV="1">
            <a:off x="2918531" y="956258"/>
            <a:ext cx="1813948" cy="1805636"/>
          </a:xfrm>
          <a:prstGeom prst="bentConnector3">
            <a:avLst>
              <a:gd name="adj1" fmla="val 8637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流程圖: 接點 153">
            <a:extLst>
              <a:ext uri="{FF2B5EF4-FFF2-40B4-BE49-F238E27FC236}">
                <a16:creationId xmlns:a16="http://schemas.microsoft.com/office/drawing/2014/main" id="{BCDD0142-5682-30C6-9D1B-E9B71277BECB}"/>
              </a:ext>
            </a:extLst>
          </p:cNvPr>
          <p:cNvSpPr/>
          <p:nvPr/>
        </p:nvSpPr>
        <p:spPr>
          <a:xfrm>
            <a:off x="2907786" y="2731044"/>
            <a:ext cx="45719" cy="5858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梯形 154">
            <a:extLst>
              <a:ext uri="{FF2B5EF4-FFF2-40B4-BE49-F238E27FC236}">
                <a16:creationId xmlns:a16="http://schemas.microsoft.com/office/drawing/2014/main" id="{9E190688-EFA0-D385-6FD5-63B23C77E647}"/>
              </a:ext>
            </a:extLst>
          </p:cNvPr>
          <p:cNvSpPr/>
          <p:nvPr/>
        </p:nvSpPr>
        <p:spPr>
          <a:xfrm rot="5400000">
            <a:off x="10492033" y="442003"/>
            <a:ext cx="603315" cy="301657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50323C3A-4517-FB0C-5613-0E1D6357992E}"/>
              </a:ext>
            </a:extLst>
          </p:cNvPr>
          <p:cNvSpPr txBox="1"/>
          <p:nvPr/>
        </p:nvSpPr>
        <p:spPr>
          <a:xfrm>
            <a:off x="10642862" y="327562"/>
            <a:ext cx="2945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1</a:t>
            </a:r>
          </a:p>
          <a:p>
            <a:endParaRPr lang="en-US" altLang="zh-TW" sz="1000" dirty="0"/>
          </a:p>
          <a:p>
            <a:r>
              <a:rPr lang="en-US" altLang="zh-TW" sz="1000" dirty="0"/>
              <a:t>0</a:t>
            </a:r>
            <a:endParaRPr lang="zh-TW" altLang="en-US" sz="1000" dirty="0"/>
          </a:p>
        </p:txBody>
      </p:sp>
      <p:cxnSp>
        <p:nvCxnSpPr>
          <p:cNvPr id="158" name="接點: 肘形 157">
            <a:extLst>
              <a:ext uri="{FF2B5EF4-FFF2-40B4-BE49-F238E27FC236}">
                <a16:creationId xmlns:a16="http://schemas.microsoft.com/office/drawing/2014/main" id="{065B4CF0-D7AC-0884-EB9B-05C2BE9FAFBA}"/>
              </a:ext>
            </a:extLst>
          </p:cNvPr>
          <p:cNvCxnSpPr>
            <a:cxnSpLocks/>
            <a:stCxn id="141" idx="6"/>
          </p:cNvCxnSpPr>
          <p:nvPr/>
        </p:nvCxnSpPr>
        <p:spPr>
          <a:xfrm flipV="1">
            <a:off x="5243458" y="499612"/>
            <a:ext cx="5399404" cy="226245"/>
          </a:xfrm>
          <a:prstGeom prst="bentConnector3">
            <a:avLst>
              <a:gd name="adj1" fmla="val 39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接點: 肘形 164">
            <a:extLst>
              <a:ext uri="{FF2B5EF4-FFF2-40B4-BE49-F238E27FC236}">
                <a16:creationId xmlns:a16="http://schemas.microsoft.com/office/drawing/2014/main" id="{BB66C10B-11DB-F829-C922-A2EF595EE7FF}"/>
              </a:ext>
            </a:extLst>
          </p:cNvPr>
          <p:cNvCxnSpPr>
            <a:cxnSpLocks/>
            <a:stCxn id="156" idx="3"/>
          </p:cNvCxnSpPr>
          <p:nvPr/>
        </p:nvCxnSpPr>
        <p:spPr>
          <a:xfrm flipV="1">
            <a:off x="10937452" y="139376"/>
            <a:ext cx="336606" cy="46518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接點: 肘形 166">
            <a:extLst>
              <a:ext uri="{FF2B5EF4-FFF2-40B4-BE49-F238E27FC236}">
                <a16:creationId xmlns:a16="http://schemas.microsoft.com/office/drawing/2014/main" id="{12658E37-36EA-3DF3-85B0-11AAE0A5086A}"/>
              </a:ext>
            </a:extLst>
          </p:cNvPr>
          <p:cNvCxnSpPr>
            <a:cxnSpLocks/>
            <a:endCxn id="21" idx="1"/>
          </p:cNvCxnSpPr>
          <p:nvPr/>
        </p:nvCxnSpPr>
        <p:spPr>
          <a:xfrm rot="10800000" flipV="1">
            <a:off x="321692" y="142728"/>
            <a:ext cx="10943333" cy="3594279"/>
          </a:xfrm>
          <a:prstGeom prst="bentConnector3">
            <a:avLst>
              <a:gd name="adj1" fmla="val 1020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線單箭頭接點 172">
            <a:extLst>
              <a:ext uri="{FF2B5EF4-FFF2-40B4-BE49-F238E27FC236}">
                <a16:creationId xmlns:a16="http://schemas.microsoft.com/office/drawing/2014/main" id="{39AB379D-B985-BC41-1FCD-CE4C0EF8224D}"/>
              </a:ext>
            </a:extLst>
          </p:cNvPr>
          <p:cNvCxnSpPr>
            <a:cxnSpLocks/>
          </p:cNvCxnSpPr>
          <p:nvPr/>
        </p:nvCxnSpPr>
        <p:spPr>
          <a:xfrm flipV="1">
            <a:off x="10781053" y="872128"/>
            <a:ext cx="0" cy="15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文字方塊 175">
            <a:extLst>
              <a:ext uri="{FF2B5EF4-FFF2-40B4-BE49-F238E27FC236}">
                <a16:creationId xmlns:a16="http://schemas.microsoft.com/office/drawing/2014/main" id="{61AB5814-B03E-C2FF-053E-AFC001AE7CFF}"/>
              </a:ext>
            </a:extLst>
          </p:cNvPr>
          <p:cNvSpPr txBox="1"/>
          <p:nvPr/>
        </p:nvSpPr>
        <p:spPr>
          <a:xfrm>
            <a:off x="10595227" y="1016935"/>
            <a:ext cx="4389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JUMP</a:t>
            </a:r>
            <a:endParaRPr lang="zh-TW" altLang="en-US" sz="800" dirty="0"/>
          </a:p>
        </p:txBody>
      </p:sp>
      <p:sp>
        <p:nvSpPr>
          <p:cNvPr id="178" name="梯形 177">
            <a:extLst>
              <a:ext uri="{FF2B5EF4-FFF2-40B4-BE49-F238E27FC236}">
                <a16:creationId xmlns:a16="http://schemas.microsoft.com/office/drawing/2014/main" id="{E0A91A4A-DE82-4483-49D1-37A84877C992}"/>
              </a:ext>
            </a:extLst>
          </p:cNvPr>
          <p:cNvSpPr/>
          <p:nvPr/>
        </p:nvSpPr>
        <p:spPr>
          <a:xfrm rot="5400000">
            <a:off x="9867679" y="744663"/>
            <a:ext cx="603315" cy="301657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1CD7B459-087D-510D-812D-F01189AEF418}"/>
              </a:ext>
            </a:extLst>
          </p:cNvPr>
          <p:cNvSpPr txBox="1"/>
          <p:nvPr/>
        </p:nvSpPr>
        <p:spPr>
          <a:xfrm>
            <a:off x="10018507" y="630222"/>
            <a:ext cx="3016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0</a:t>
            </a:r>
          </a:p>
          <a:p>
            <a:endParaRPr lang="en-US" altLang="zh-TW" sz="1000" dirty="0"/>
          </a:p>
          <a:p>
            <a:r>
              <a:rPr lang="en-US" altLang="zh-TW" sz="1000" dirty="0"/>
              <a:t>1</a:t>
            </a:r>
            <a:endParaRPr lang="zh-TW" altLang="en-US" sz="1000" dirty="0"/>
          </a:p>
        </p:txBody>
      </p:sp>
      <p:cxnSp>
        <p:nvCxnSpPr>
          <p:cNvPr id="181" name="接點: 肘形 180">
            <a:extLst>
              <a:ext uri="{FF2B5EF4-FFF2-40B4-BE49-F238E27FC236}">
                <a16:creationId xmlns:a16="http://schemas.microsoft.com/office/drawing/2014/main" id="{45B284CA-0904-5222-1953-A295B40CCBAF}"/>
              </a:ext>
            </a:extLst>
          </p:cNvPr>
          <p:cNvCxnSpPr>
            <a:stCxn id="178" idx="0"/>
          </p:cNvCxnSpPr>
          <p:nvPr/>
        </p:nvCxnSpPr>
        <p:spPr>
          <a:xfrm flipV="1">
            <a:off x="10320165" y="734255"/>
            <a:ext cx="322697" cy="1612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梯形 181">
            <a:extLst>
              <a:ext uri="{FF2B5EF4-FFF2-40B4-BE49-F238E27FC236}">
                <a16:creationId xmlns:a16="http://schemas.microsoft.com/office/drawing/2014/main" id="{C7EC405A-1956-3314-3FA7-D0D6F338F270}"/>
              </a:ext>
            </a:extLst>
          </p:cNvPr>
          <p:cNvSpPr/>
          <p:nvPr/>
        </p:nvSpPr>
        <p:spPr>
          <a:xfrm rot="5400000">
            <a:off x="9185278" y="772324"/>
            <a:ext cx="510532" cy="217848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梯形 182">
            <a:extLst>
              <a:ext uri="{FF2B5EF4-FFF2-40B4-BE49-F238E27FC236}">
                <a16:creationId xmlns:a16="http://schemas.microsoft.com/office/drawing/2014/main" id="{645EE288-E0DD-89C2-328C-B55193B1882D}"/>
              </a:ext>
            </a:extLst>
          </p:cNvPr>
          <p:cNvSpPr/>
          <p:nvPr/>
        </p:nvSpPr>
        <p:spPr>
          <a:xfrm rot="5400000">
            <a:off x="6572967" y="4190056"/>
            <a:ext cx="603315" cy="301657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文字方塊 183">
            <a:extLst>
              <a:ext uri="{FF2B5EF4-FFF2-40B4-BE49-F238E27FC236}">
                <a16:creationId xmlns:a16="http://schemas.microsoft.com/office/drawing/2014/main" id="{D492639A-A7A9-36EC-5F8A-BE31B1764BA7}"/>
              </a:ext>
            </a:extLst>
          </p:cNvPr>
          <p:cNvSpPr txBox="1"/>
          <p:nvPr/>
        </p:nvSpPr>
        <p:spPr>
          <a:xfrm>
            <a:off x="6713885" y="4088544"/>
            <a:ext cx="3016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0</a:t>
            </a:r>
          </a:p>
          <a:p>
            <a:endParaRPr lang="en-US" altLang="zh-TW" sz="1000" dirty="0"/>
          </a:p>
          <a:p>
            <a:r>
              <a:rPr lang="en-US" altLang="zh-TW" sz="1000" dirty="0"/>
              <a:t>1</a:t>
            </a:r>
            <a:endParaRPr lang="zh-TW" altLang="en-US" sz="1000" dirty="0"/>
          </a:p>
        </p:txBody>
      </p:sp>
      <p:cxnSp>
        <p:nvCxnSpPr>
          <p:cNvPr id="186" name="直線單箭頭接點 185">
            <a:extLst>
              <a:ext uri="{FF2B5EF4-FFF2-40B4-BE49-F238E27FC236}">
                <a16:creationId xmlns:a16="http://schemas.microsoft.com/office/drawing/2014/main" id="{CC820A0B-7DFC-BBC2-7A6C-E94EDD90E0B1}"/>
              </a:ext>
            </a:extLst>
          </p:cNvPr>
          <p:cNvCxnSpPr/>
          <p:nvPr/>
        </p:nvCxnSpPr>
        <p:spPr>
          <a:xfrm>
            <a:off x="6165915" y="4198359"/>
            <a:ext cx="533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接點: 肘形 192">
            <a:extLst>
              <a:ext uri="{FF2B5EF4-FFF2-40B4-BE49-F238E27FC236}">
                <a16:creationId xmlns:a16="http://schemas.microsoft.com/office/drawing/2014/main" id="{713578AA-E1FB-B764-A871-F99A5C028FD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94133" y="4814476"/>
            <a:ext cx="876961" cy="295767"/>
          </a:xfrm>
          <a:prstGeom prst="bentConnector3">
            <a:avLst>
              <a:gd name="adj1" fmla="val -52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單箭頭接點 197">
            <a:extLst>
              <a:ext uri="{FF2B5EF4-FFF2-40B4-BE49-F238E27FC236}">
                <a16:creationId xmlns:a16="http://schemas.microsoft.com/office/drawing/2014/main" id="{942C87A9-E0A3-53B0-B68E-0FA77842F2D7}"/>
              </a:ext>
            </a:extLst>
          </p:cNvPr>
          <p:cNvCxnSpPr>
            <a:cxnSpLocks/>
          </p:cNvCxnSpPr>
          <p:nvPr/>
        </p:nvCxnSpPr>
        <p:spPr>
          <a:xfrm flipV="1">
            <a:off x="6480497" y="4523879"/>
            <a:ext cx="243299" cy="7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流程圖: 接點 200">
            <a:extLst>
              <a:ext uri="{FF2B5EF4-FFF2-40B4-BE49-F238E27FC236}">
                <a16:creationId xmlns:a16="http://schemas.microsoft.com/office/drawing/2014/main" id="{22898D04-AEC8-E1A2-AB9F-FBEEB91E1797}"/>
              </a:ext>
            </a:extLst>
          </p:cNvPr>
          <p:cNvSpPr/>
          <p:nvPr/>
        </p:nvSpPr>
        <p:spPr>
          <a:xfrm>
            <a:off x="6460679" y="4502357"/>
            <a:ext cx="45719" cy="5858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2" name="橢圓 201">
            <a:extLst>
              <a:ext uri="{FF2B5EF4-FFF2-40B4-BE49-F238E27FC236}">
                <a16:creationId xmlns:a16="http://schemas.microsoft.com/office/drawing/2014/main" id="{68936065-FB18-D529-CE7E-B17590841AE4}"/>
              </a:ext>
            </a:extLst>
          </p:cNvPr>
          <p:cNvSpPr/>
          <p:nvPr/>
        </p:nvSpPr>
        <p:spPr>
          <a:xfrm>
            <a:off x="6890752" y="805457"/>
            <a:ext cx="556871" cy="3120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3" name="文字方塊 202">
            <a:extLst>
              <a:ext uri="{FF2B5EF4-FFF2-40B4-BE49-F238E27FC236}">
                <a16:creationId xmlns:a16="http://schemas.microsoft.com/office/drawing/2014/main" id="{5276ABD5-FFD4-0414-8705-1A1B854F3379}"/>
              </a:ext>
            </a:extLst>
          </p:cNvPr>
          <p:cNvSpPr txBox="1"/>
          <p:nvPr/>
        </p:nvSpPr>
        <p:spPr>
          <a:xfrm>
            <a:off x="6969163" y="832072"/>
            <a:ext cx="556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&lt;&lt;2</a:t>
            </a:r>
            <a:endParaRPr lang="zh-TW" altLang="en-US" sz="1200" dirty="0"/>
          </a:p>
        </p:txBody>
      </p:sp>
      <p:cxnSp>
        <p:nvCxnSpPr>
          <p:cNvPr id="205" name="接點: 肘形 204">
            <a:extLst>
              <a:ext uri="{FF2B5EF4-FFF2-40B4-BE49-F238E27FC236}">
                <a16:creationId xmlns:a16="http://schemas.microsoft.com/office/drawing/2014/main" id="{B3DDBD94-7F04-49E3-A6F2-C8147DA039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07699" y="2528322"/>
            <a:ext cx="3540854" cy="4072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線單箭頭接點 209">
            <a:extLst>
              <a:ext uri="{FF2B5EF4-FFF2-40B4-BE49-F238E27FC236}">
                <a16:creationId xmlns:a16="http://schemas.microsoft.com/office/drawing/2014/main" id="{8FB116DB-6C74-1C29-2B54-38D26F78C7C8}"/>
              </a:ext>
            </a:extLst>
          </p:cNvPr>
          <p:cNvCxnSpPr>
            <a:cxnSpLocks/>
          </p:cNvCxnSpPr>
          <p:nvPr/>
        </p:nvCxnSpPr>
        <p:spPr>
          <a:xfrm>
            <a:off x="7432550" y="978311"/>
            <a:ext cx="1926174" cy="19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文字方塊 215">
            <a:extLst>
              <a:ext uri="{FF2B5EF4-FFF2-40B4-BE49-F238E27FC236}">
                <a16:creationId xmlns:a16="http://schemas.microsoft.com/office/drawing/2014/main" id="{E2EA991D-A08E-69D7-993C-F2054F205B15}"/>
              </a:ext>
            </a:extLst>
          </p:cNvPr>
          <p:cNvSpPr txBox="1"/>
          <p:nvPr/>
        </p:nvSpPr>
        <p:spPr>
          <a:xfrm>
            <a:off x="9321409" y="625982"/>
            <a:ext cx="1819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ADD</a:t>
            </a:r>
          </a:p>
        </p:txBody>
      </p:sp>
      <p:cxnSp>
        <p:nvCxnSpPr>
          <p:cNvPr id="218" name="接點: 肘形 217">
            <a:extLst>
              <a:ext uri="{FF2B5EF4-FFF2-40B4-BE49-F238E27FC236}">
                <a16:creationId xmlns:a16="http://schemas.microsoft.com/office/drawing/2014/main" id="{6F8A876F-82B8-ABD1-1924-8DE45132FDEB}"/>
              </a:ext>
            </a:extLst>
          </p:cNvPr>
          <p:cNvCxnSpPr>
            <a:stCxn id="182" idx="0"/>
          </p:cNvCxnSpPr>
          <p:nvPr/>
        </p:nvCxnSpPr>
        <p:spPr>
          <a:xfrm>
            <a:off x="9549468" y="881248"/>
            <a:ext cx="469039" cy="2278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接點: 肘形 228">
            <a:extLst>
              <a:ext uri="{FF2B5EF4-FFF2-40B4-BE49-F238E27FC236}">
                <a16:creationId xmlns:a16="http://schemas.microsoft.com/office/drawing/2014/main" id="{6AAF0675-A074-8873-A2AC-183C39729126}"/>
              </a:ext>
            </a:extLst>
          </p:cNvPr>
          <p:cNvCxnSpPr/>
          <p:nvPr/>
        </p:nvCxnSpPr>
        <p:spPr>
          <a:xfrm flipV="1">
            <a:off x="4728322" y="979128"/>
            <a:ext cx="626494" cy="227175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1" name="接點: 肘形 230">
            <a:extLst>
              <a:ext uri="{FF2B5EF4-FFF2-40B4-BE49-F238E27FC236}">
                <a16:creationId xmlns:a16="http://schemas.microsoft.com/office/drawing/2014/main" id="{8272D17F-E973-DC4F-9E53-EECA92D78B3E}"/>
              </a:ext>
            </a:extLst>
          </p:cNvPr>
          <p:cNvCxnSpPr>
            <a:cxnSpLocks/>
          </p:cNvCxnSpPr>
          <p:nvPr/>
        </p:nvCxnSpPr>
        <p:spPr>
          <a:xfrm flipV="1">
            <a:off x="5353158" y="719109"/>
            <a:ext cx="3943171" cy="261766"/>
          </a:xfrm>
          <a:prstGeom prst="bentConnector3">
            <a:avLst>
              <a:gd name="adj1" fmla="val 983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流程圖: 接點 235">
            <a:extLst>
              <a:ext uri="{FF2B5EF4-FFF2-40B4-BE49-F238E27FC236}">
                <a16:creationId xmlns:a16="http://schemas.microsoft.com/office/drawing/2014/main" id="{D19DFA64-886F-C4F2-F292-C3510D02E0E5}"/>
              </a:ext>
            </a:extLst>
          </p:cNvPr>
          <p:cNvSpPr/>
          <p:nvPr/>
        </p:nvSpPr>
        <p:spPr>
          <a:xfrm>
            <a:off x="4707926" y="1182705"/>
            <a:ext cx="45719" cy="5858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7" name="接點: 肘形 256">
            <a:extLst>
              <a:ext uri="{FF2B5EF4-FFF2-40B4-BE49-F238E27FC236}">
                <a16:creationId xmlns:a16="http://schemas.microsoft.com/office/drawing/2014/main" id="{91E0E544-A69A-F5B5-11C4-67DBD7A6F80C}"/>
              </a:ext>
            </a:extLst>
          </p:cNvPr>
          <p:cNvCxnSpPr/>
          <p:nvPr/>
        </p:nvCxnSpPr>
        <p:spPr>
          <a:xfrm flipV="1">
            <a:off x="9010041" y="586438"/>
            <a:ext cx="791976" cy="133026"/>
          </a:xfrm>
          <a:prstGeom prst="bentConnector3">
            <a:avLst>
              <a:gd name="adj1" fmla="val -237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接點: 肘形 260">
            <a:extLst>
              <a:ext uri="{FF2B5EF4-FFF2-40B4-BE49-F238E27FC236}">
                <a16:creationId xmlns:a16="http://schemas.microsoft.com/office/drawing/2014/main" id="{D845DEA8-70A7-F5B5-E0B7-31191F0986A1}"/>
              </a:ext>
            </a:extLst>
          </p:cNvPr>
          <p:cNvCxnSpPr>
            <a:cxnSpLocks/>
          </p:cNvCxnSpPr>
          <p:nvPr/>
        </p:nvCxnSpPr>
        <p:spPr>
          <a:xfrm>
            <a:off x="9825330" y="584832"/>
            <a:ext cx="191410" cy="125042"/>
          </a:xfrm>
          <a:prstGeom prst="bentConnector3">
            <a:avLst>
              <a:gd name="adj1" fmla="val -909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流程圖: 接點 264">
            <a:extLst>
              <a:ext uri="{FF2B5EF4-FFF2-40B4-BE49-F238E27FC236}">
                <a16:creationId xmlns:a16="http://schemas.microsoft.com/office/drawing/2014/main" id="{37B9BEC1-3036-4927-6BB5-56340E755D39}"/>
              </a:ext>
            </a:extLst>
          </p:cNvPr>
          <p:cNvSpPr/>
          <p:nvPr/>
        </p:nvSpPr>
        <p:spPr>
          <a:xfrm>
            <a:off x="8970404" y="675704"/>
            <a:ext cx="45719" cy="5858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6" name="文字方塊 265">
            <a:extLst>
              <a:ext uri="{FF2B5EF4-FFF2-40B4-BE49-F238E27FC236}">
                <a16:creationId xmlns:a16="http://schemas.microsoft.com/office/drawing/2014/main" id="{81C11037-658A-A5BD-3BDA-DA992A4ECFB6}"/>
              </a:ext>
            </a:extLst>
          </p:cNvPr>
          <p:cNvSpPr txBox="1"/>
          <p:nvPr/>
        </p:nvSpPr>
        <p:spPr>
          <a:xfrm>
            <a:off x="7613081" y="3667647"/>
            <a:ext cx="301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ALU</a:t>
            </a:r>
            <a:endParaRPr lang="zh-TW" altLang="en-US" sz="1400" dirty="0"/>
          </a:p>
        </p:txBody>
      </p:sp>
      <p:cxnSp>
        <p:nvCxnSpPr>
          <p:cNvPr id="268" name="直線單箭頭接點 267">
            <a:extLst>
              <a:ext uri="{FF2B5EF4-FFF2-40B4-BE49-F238E27FC236}">
                <a16:creationId xmlns:a16="http://schemas.microsoft.com/office/drawing/2014/main" id="{AAF8DA63-38FC-7E8B-04F2-B154ECCE65B5}"/>
              </a:ext>
            </a:extLst>
          </p:cNvPr>
          <p:cNvCxnSpPr>
            <a:cxnSpLocks/>
          </p:cNvCxnSpPr>
          <p:nvPr/>
        </p:nvCxnSpPr>
        <p:spPr>
          <a:xfrm>
            <a:off x="6154905" y="3593274"/>
            <a:ext cx="1302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0" name="直線單箭頭接點 269">
            <a:extLst>
              <a:ext uri="{FF2B5EF4-FFF2-40B4-BE49-F238E27FC236}">
                <a16:creationId xmlns:a16="http://schemas.microsoft.com/office/drawing/2014/main" id="{BAFC75DE-DF62-8F5F-5DE4-18A9727F8650}"/>
              </a:ext>
            </a:extLst>
          </p:cNvPr>
          <p:cNvCxnSpPr>
            <a:cxnSpLocks/>
          </p:cNvCxnSpPr>
          <p:nvPr/>
        </p:nvCxnSpPr>
        <p:spPr>
          <a:xfrm>
            <a:off x="7038587" y="4315075"/>
            <a:ext cx="459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2" name="文字方塊 271">
            <a:extLst>
              <a:ext uri="{FF2B5EF4-FFF2-40B4-BE49-F238E27FC236}">
                <a16:creationId xmlns:a16="http://schemas.microsoft.com/office/drawing/2014/main" id="{9D9E8AE4-A684-ABD8-C835-0282A37DF302}"/>
              </a:ext>
            </a:extLst>
          </p:cNvPr>
          <p:cNvSpPr txBox="1"/>
          <p:nvPr/>
        </p:nvSpPr>
        <p:spPr>
          <a:xfrm>
            <a:off x="6724877" y="2317366"/>
            <a:ext cx="800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MULT</a:t>
            </a:r>
          </a:p>
        </p:txBody>
      </p:sp>
      <p:cxnSp>
        <p:nvCxnSpPr>
          <p:cNvPr id="274" name="接點: 肘形 273">
            <a:extLst>
              <a:ext uri="{FF2B5EF4-FFF2-40B4-BE49-F238E27FC236}">
                <a16:creationId xmlns:a16="http://schemas.microsoft.com/office/drawing/2014/main" id="{B0F86C03-4825-5EA7-E495-C37446B0F3A3}"/>
              </a:ext>
            </a:extLst>
          </p:cNvPr>
          <p:cNvCxnSpPr/>
          <p:nvPr/>
        </p:nvCxnSpPr>
        <p:spPr>
          <a:xfrm rot="5400000" flipH="1" flipV="1">
            <a:off x="5731418" y="2652891"/>
            <a:ext cx="1542382" cy="339993"/>
          </a:xfrm>
          <a:prstGeom prst="bentConnector3">
            <a:avLst>
              <a:gd name="adj1" fmla="val 1007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流程圖: 接點 275">
            <a:extLst>
              <a:ext uri="{FF2B5EF4-FFF2-40B4-BE49-F238E27FC236}">
                <a16:creationId xmlns:a16="http://schemas.microsoft.com/office/drawing/2014/main" id="{8D17DEB7-540A-BBBA-FE2C-35711F003749}"/>
              </a:ext>
            </a:extLst>
          </p:cNvPr>
          <p:cNvSpPr/>
          <p:nvPr/>
        </p:nvSpPr>
        <p:spPr>
          <a:xfrm>
            <a:off x="6313029" y="3557019"/>
            <a:ext cx="45719" cy="5858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0" name="接點: 肘形 279">
            <a:extLst>
              <a:ext uri="{FF2B5EF4-FFF2-40B4-BE49-F238E27FC236}">
                <a16:creationId xmlns:a16="http://schemas.microsoft.com/office/drawing/2014/main" id="{AC79C346-A920-2319-2D45-BF53165767D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86885" y="3270048"/>
            <a:ext cx="1359262" cy="438647"/>
          </a:xfrm>
          <a:prstGeom prst="bentConnector3">
            <a:avLst>
              <a:gd name="adj1" fmla="val 999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4" name="流程圖: 接點 283">
            <a:extLst>
              <a:ext uri="{FF2B5EF4-FFF2-40B4-BE49-F238E27FC236}">
                <a16:creationId xmlns:a16="http://schemas.microsoft.com/office/drawing/2014/main" id="{1DC5EBD1-DA4E-9BF1-31A9-B28B2B22B350}"/>
              </a:ext>
            </a:extLst>
          </p:cNvPr>
          <p:cNvSpPr/>
          <p:nvPr/>
        </p:nvSpPr>
        <p:spPr>
          <a:xfrm>
            <a:off x="6231673" y="4148443"/>
            <a:ext cx="45719" cy="5858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6" name="直線接點 285">
            <a:extLst>
              <a:ext uri="{FF2B5EF4-FFF2-40B4-BE49-F238E27FC236}">
                <a16:creationId xmlns:a16="http://schemas.microsoft.com/office/drawing/2014/main" id="{93CC9C05-79F7-4F15-12CD-B53EE12DDBAC}"/>
              </a:ext>
            </a:extLst>
          </p:cNvPr>
          <p:cNvCxnSpPr>
            <a:stCxn id="12" idx="1"/>
            <a:endCxn id="12" idx="3"/>
          </p:cNvCxnSpPr>
          <p:nvPr/>
        </p:nvCxnSpPr>
        <p:spPr>
          <a:xfrm>
            <a:off x="7607656" y="2504946"/>
            <a:ext cx="3043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9" name="文字方塊 288">
            <a:extLst>
              <a:ext uri="{FF2B5EF4-FFF2-40B4-BE49-F238E27FC236}">
                <a16:creationId xmlns:a16="http://schemas.microsoft.com/office/drawing/2014/main" id="{4B68A4AD-5DDE-1964-C065-083F0B6EAA0C}"/>
              </a:ext>
            </a:extLst>
          </p:cNvPr>
          <p:cNvSpPr txBox="1"/>
          <p:nvPr/>
        </p:nvSpPr>
        <p:spPr>
          <a:xfrm>
            <a:off x="7622020" y="2128820"/>
            <a:ext cx="386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Hi</a:t>
            </a:r>
            <a:endParaRPr lang="zh-TW" altLang="en-US" sz="1200" dirty="0"/>
          </a:p>
        </p:txBody>
      </p:sp>
      <p:sp>
        <p:nvSpPr>
          <p:cNvPr id="290" name="文字方塊 289">
            <a:extLst>
              <a:ext uri="{FF2B5EF4-FFF2-40B4-BE49-F238E27FC236}">
                <a16:creationId xmlns:a16="http://schemas.microsoft.com/office/drawing/2014/main" id="{6F367830-DD8D-C294-35D5-C072250F4C3A}"/>
              </a:ext>
            </a:extLst>
          </p:cNvPr>
          <p:cNvSpPr txBox="1"/>
          <p:nvPr/>
        </p:nvSpPr>
        <p:spPr>
          <a:xfrm>
            <a:off x="7568141" y="2712981"/>
            <a:ext cx="466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LOW</a:t>
            </a:r>
            <a:endParaRPr lang="zh-TW" altLang="en-US" sz="1000" dirty="0"/>
          </a:p>
        </p:txBody>
      </p:sp>
      <p:cxnSp>
        <p:nvCxnSpPr>
          <p:cNvPr id="292" name="直線單箭頭接點 291">
            <a:extLst>
              <a:ext uri="{FF2B5EF4-FFF2-40B4-BE49-F238E27FC236}">
                <a16:creationId xmlns:a16="http://schemas.microsoft.com/office/drawing/2014/main" id="{1A30EB2A-C9DA-086A-6536-DD8B1ADF773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350372" y="2504946"/>
            <a:ext cx="257284" cy="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5" name="梯形 294">
            <a:extLst>
              <a:ext uri="{FF2B5EF4-FFF2-40B4-BE49-F238E27FC236}">
                <a16:creationId xmlns:a16="http://schemas.microsoft.com/office/drawing/2014/main" id="{AEC18157-4A5A-90DB-FF35-7A45A74219A2}"/>
              </a:ext>
            </a:extLst>
          </p:cNvPr>
          <p:cNvSpPr/>
          <p:nvPr/>
        </p:nvSpPr>
        <p:spPr>
          <a:xfrm rot="5400000">
            <a:off x="8000851" y="2297897"/>
            <a:ext cx="916036" cy="386270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6" name="文字方塊 295">
            <a:extLst>
              <a:ext uri="{FF2B5EF4-FFF2-40B4-BE49-F238E27FC236}">
                <a16:creationId xmlns:a16="http://schemas.microsoft.com/office/drawing/2014/main" id="{59086D1E-D5F9-6FFF-B115-61DD3E5AE5D3}"/>
              </a:ext>
            </a:extLst>
          </p:cNvPr>
          <p:cNvSpPr txBox="1"/>
          <p:nvPr/>
        </p:nvSpPr>
        <p:spPr>
          <a:xfrm>
            <a:off x="8328569" y="2178370"/>
            <a:ext cx="233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MUX</a:t>
            </a:r>
            <a:endParaRPr lang="zh-TW" altLang="en-US" sz="1200" dirty="0"/>
          </a:p>
        </p:txBody>
      </p:sp>
      <p:cxnSp>
        <p:nvCxnSpPr>
          <p:cNvPr id="298" name="直線單箭頭接點 297">
            <a:extLst>
              <a:ext uri="{FF2B5EF4-FFF2-40B4-BE49-F238E27FC236}">
                <a16:creationId xmlns:a16="http://schemas.microsoft.com/office/drawing/2014/main" id="{1A4E22C7-FB6A-7BD5-2DC4-66A924CA31F2}"/>
              </a:ext>
            </a:extLst>
          </p:cNvPr>
          <p:cNvCxnSpPr>
            <a:cxnSpLocks/>
          </p:cNvCxnSpPr>
          <p:nvPr/>
        </p:nvCxnSpPr>
        <p:spPr>
          <a:xfrm>
            <a:off x="7917278" y="2128820"/>
            <a:ext cx="348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直線單箭頭接點 298">
            <a:extLst>
              <a:ext uri="{FF2B5EF4-FFF2-40B4-BE49-F238E27FC236}">
                <a16:creationId xmlns:a16="http://schemas.microsoft.com/office/drawing/2014/main" id="{9D59E36D-9639-ECCC-21E3-28FEFE8EB5DB}"/>
              </a:ext>
            </a:extLst>
          </p:cNvPr>
          <p:cNvCxnSpPr>
            <a:cxnSpLocks/>
          </p:cNvCxnSpPr>
          <p:nvPr/>
        </p:nvCxnSpPr>
        <p:spPr>
          <a:xfrm>
            <a:off x="7918847" y="2625143"/>
            <a:ext cx="348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直線單箭頭接點 307">
            <a:extLst>
              <a:ext uri="{FF2B5EF4-FFF2-40B4-BE49-F238E27FC236}">
                <a16:creationId xmlns:a16="http://schemas.microsoft.com/office/drawing/2014/main" id="{4D9267F8-7ED8-295F-A66F-58FCB7E840D0}"/>
              </a:ext>
            </a:extLst>
          </p:cNvPr>
          <p:cNvCxnSpPr>
            <a:stCxn id="295" idx="0"/>
          </p:cNvCxnSpPr>
          <p:nvPr/>
        </p:nvCxnSpPr>
        <p:spPr>
          <a:xfrm>
            <a:off x="8652004" y="2491032"/>
            <a:ext cx="147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矩形: 圓角 308">
            <a:extLst>
              <a:ext uri="{FF2B5EF4-FFF2-40B4-BE49-F238E27FC236}">
                <a16:creationId xmlns:a16="http://schemas.microsoft.com/office/drawing/2014/main" id="{A341676D-5F0A-4770-967A-74F550B03757}"/>
              </a:ext>
            </a:extLst>
          </p:cNvPr>
          <p:cNvSpPr/>
          <p:nvPr/>
        </p:nvSpPr>
        <p:spPr>
          <a:xfrm>
            <a:off x="7525822" y="4962359"/>
            <a:ext cx="802747" cy="4821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0" name="文字方塊 309">
            <a:extLst>
              <a:ext uri="{FF2B5EF4-FFF2-40B4-BE49-F238E27FC236}">
                <a16:creationId xmlns:a16="http://schemas.microsoft.com/office/drawing/2014/main" id="{17AB967A-4345-376E-4AD9-149529D28254}"/>
              </a:ext>
            </a:extLst>
          </p:cNvPr>
          <p:cNvSpPr txBox="1"/>
          <p:nvPr/>
        </p:nvSpPr>
        <p:spPr>
          <a:xfrm>
            <a:off x="7601081" y="4998421"/>
            <a:ext cx="675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ALU</a:t>
            </a:r>
          </a:p>
          <a:p>
            <a:r>
              <a:rPr lang="en-US" altLang="zh-TW" sz="1200" dirty="0"/>
              <a:t>control</a:t>
            </a:r>
            <a:endParaRPr lang="zh-TW" altLang="en-US" sz="1200" dirty="0"/>
          </a:p>
        </p:txBody>
      </p:sp>
      <p:cxnSp>
        <p:nvCxnSpPr>
          <p:cNvPr id="312" name="直線單箭頭接點 311">
            <a:extLst>
              <a:ext uri="{FF2B5EF4-FFF2-40B4-BE49-F238E27FC236}">
                <a16:creationId xmlns:a16="http://schemas.microsoft.com/office/drawing/2014/main" id="{6A6C1193-57AD-64F4-B74F-E54336AD3D71}"/>
              </a:ext>
            </a:extLst>
          </p:cNvPr>
          <p:cNvCxnSpPr>
            <a:endCxn id="14" idx="3"/>
          </p:cNvCxnSpPr>
          <p:nvPr/>
        </p:nvCxnSpPr>
        <p:spPr>
          <a:xfrm flipV="1">
            <a:off x="7759828" y="4548301"/>
            <a:ext cx="1" cy="421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接點: 肘形 313">
            <a:extLst>
              <a:ext uri="{FF2B5EF4-FFF2-40B4-BE49-F238E27FC236}">
                <a16:creationId xmlns:a16="http://schemas.microsoft.com/office/drawing/2014/main" id="{24A2A6DC-B397-672B-E930-6E62E10A34CD}"/>
              </a:ext>
            </a:extLst>
          </p:cNvPr>
          <p:cNvCxnSpPr>
            <a:cxnSpLocks/>
            <a:endCxn id="295" idx="3"/>
          </p:cNvCxnSpPr>
          <p:nvPr/>
        </p:nvCxnSpPr>
        <p:spPr>
          <a:xfrm rot="5400000" flipH="1" flipV="1">
            <a:off x="7294378" y="3805463"/>
            <a:ext cx="2069188" cy="259794"/>
          </a:xfrm>
          <a:prstGeom prst="bentConnector3">
            <a:avLst>
              <a:gd name="adj1" fmla="val 176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接點: 肘形 318">
            <a:extLst>
              <a:ext uri="{FF2B5EF4-FFF2-40B4-BE49-F238E27FC236}">
                <a16:creationId xmlns:a16="http://schemas.microsoft.com/office/drawing/2014/main" id="{AEDC082B-126B-FECF-690C-1CDF09E20105}"/>
              </a:ext>
            </a:extLst>
          </p:cNvPr>
          <p:cNvCxnSpPr/>
          <p:nvPr/>
        </p:nvCxnSpPr>
        <p:spPr>
          <a:xfrm>
            <a:off x="3503628" y="5400840"/>
            <a:ext cx="2427403" cy="566701"/>
          </a:xfrm>
          <a:prstGeom prst="bentConnector3">
            <a:avLst>
              <a:gd name="adj1" fmla="val -4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接點: 肘形 321">
            <a:extLst>
              <a:ext uri="{FF2B5EF4-FFF2-40B4-BE49-F238E27FC236}">
                <a16:creationId xmlns:a16="http://schemas.microsoft.com/office/drawing/2014/main" id="{2AD476FA-15BA-5D0C-769D-6C2ACC8EE3EB}"/>
              </a:ext>
            </a:extLst>
          </p:cNvPr>
          <p:cNvCxnSpPr>
            <a:cxnSpLocks/>
          </p:cNvCxnSpPr>
          <p:nvPr/>
        </p:nvCxnSpPr>
        <p:spPr>
          <a:xfrm>
            <a:off x="3495561" y="5943873"/>
            <a:ext cx="2423293" cy="202556"/>
          </a:xfrm>
          <a:prstGeom prst="bentConnector3">
            <a:avLst>
              <a:gd name="adj1" fmla="val -1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6" name="梯形 325">
            <a:extLst>
              <a:ext uri="{FF2B5EF4-FFF2-40B4-BE49-F238E27FC236}">
                <a16:creationId xmlns:a16="http://schemas.microsoft.com/office/drawing/2014/main" id="{6CAD7DA3-13F4-96CD-9C58-99B41531CC29}"/>
              </a:ext>
            </a:extLst>
          </p:cNvPr>
          <p:cNvSpPr/>
          <p:nvPr/>
        </p:nvSpPr>
        <p:spPr>
          <a:xfrm rot="5400000">
            <a:off x="6581314" y="5833188"/>
            <a:ext cx="603315" cy="301657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7" name="文字方塊 326">
            <a:extLst>
              <a:ext uri="{FF2B5EF4-FFF2-40B4-BE49-F238E27FC236}">
                <a16:creationId xmlns:a16="http://schemas.microsoft.com/office/drawing/2014/main" id="{B8ADFCE4-F461-E8EF-0532-9283C070CC0B}"/>
              </a:ext>
            </a:extLst>
          </p:cNvPr>
          <p:cNvSpPr txBox="1"/>
          <p:nvPr/>
        </p:nvSpPr>
        <p:spPr>
          <a:xfrm>
            <a:off x="6722232" y="5731676"/>
            <a:ext cx="3016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0</a:t>
            </a:r>
          </a:p>
          <a:p>
            <a:endParaRPr lang="en-US" altLang="zh-TW" sz="1000" dirty="0"/>
          </a:p>
          <a:p>
            <a:r>
              <a:rPr lang="en-US" altLang="zh-TW" sz="1000" dirty="0"/>
              <a:t>1</a:t>
            </a:r>
            <a:endParaRPr lang="zh-TW" altLang="en-US" sz="1000" dirty="0"/>
          </a:p>
        </p:txBody>
      </p:sp>
      <p:cxnSp>
        <p:nvCxnSpPr>
          <p:cNvPr id="329" name="接點: 肘形 328">
            <a:extLst>
              <a:ext uri="{FF2B5EF4-FFF2-40B4-BE49-F238E27FC236}">
                <a16:creationId xmlns:a16="http://schemas.microsoft.com/office/drawing/2014/main" id="{7E1FD189-B529-4F59-B931-49952CEEAA32}"/>
              </a:ext>
            </a:extLst>
          </p:cNvPr>
          <p:cNvCxnSpPr/>
          <p:nvPr/>
        </p:nvCxnSpPr>
        <p:spPr>
          <a:xfrm flipV="1">
            <a:off x="6158932" y="5827987"/>
            <a:ext cx="571021" cy="1395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直線單箭頭接點 330">
            <a:extLst>
              <a:ext uri="{FF2B5EF4-FFF2-40B4-BE49-F238E27FC236}">
                <a16:creationId xmlns:a16="http://schemas.microsoft.com/office/drawing/2014/main" id="{73CB11FC-019F-60BA-0A0B-A1718518BF4E}"/>
              </a:ext>
            </a:extLst>
          </p:cNvPr>
          <p:cNvCxnSpPr/>
          <p:nvPr/>
        </p:nvCxnSpPr>
        <p:spPr>
          <a:xfrm>
            <a:off x="6165915" y="6146429"/>
            <a:ext cx="564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直線單箭頭接點 332">
            <a:extLst>
              <a:ext uri="{FF2B5EF4-FFF2-40B4-BE49-F238E27FC236}">
                <a16:creationId xmlns:a16="http://schemas.microsoft.com/office/drawing/2014/main" id="{6BB19228-2EBA-C9B5-D0E7-AE44F2106EFA}"/>
              </a:ext>
            </a:extLst>
          </p:cNvPr>
          <p:cNvCxnSpPr>
            <a:stCxn id="326" idx="0"/>
          </p:cNvCxnSpPr>
          <p:nvPr/>
        </p:nvCxnSpPr>
        <p:spPr>
          <a:xfrm flipV="1">
            <a:off x="7033800" y="5984016"/>
            <a:ext cx="17661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接點: 肘形 334">
            <a:extLst>
              <a:ext uri="{FF2B5EF4-FFF2-40B4-BE49-F238E27FC236}">
                <a16:creationId xmlns:a16="http://schemas.microsoft.com/office/drawing/2014/main" id="{E4E78A5D-5394-245A-BDDF-8D29760C6B3D}"/>
              </a:ext>
            </a:extLst>
          </p:cNvPr>
          <p:cNvCxnSpPr>
            <a:cxnSpLocks/>
            <a:endCxn id="309" idx="3"/>
          </p:cNvCxnSpPr>
          <p:nvPr/>
        </p:nvCxnSpPr>
        <p:spPr>
          <a:xfrm rot="16200000" flipH="1">
            <a:off x="5491255" y="2366119"/>
            <a:ext cx="3512668" cy="2161960"/>
          </a:xfrm>
          <a:prstGeom prst="bentConnector4">
            <a:avLst>
              <a:gd name="adj1" fmla="val 142"/>
              <a:gd name="adj2" fmla="val 118423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9" name="接點: 肘形 348">
            <a:extLst>
              <a:ext uri="{FF2B5EF4-FFF2-40B4-BE49-F238E27FC236}">
                <a16:creationId xmlns:a16="http://schemas.microsoft.com/office/drawing/2014/main" id="{DD5513CF-31EE-E4A6-2050-996285938F67}"/>
              </a:ext>
            </a:extLst>
          </p:cNvPr>
          <p:cNvCxnSpPr>
            <a:stCxn id="98" idx="3"/>
          </p:cNvCxnSpPr>
          <p:nvPr/>
        </p:nvCxnSpPr>
        <p:spPr>
          <a:xfrm>
            <a:off x="6165915" y="1756415"/>
            <a:ext cx="436231" cy="496626"/>
          </a:xfrm>
          <a:prstGeom prst="bent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1" name="接點: 肘形 350">
            <a:extLst>
              <a:ext uri="{FF2B5EF4-FFF2-40B4-BE49-F238E27FC236}">
                <a16:creationId xmlns:a16="http://schemas.microsoft.com/office/drawing/2014/main" id="{4EFA0359-A78D-83DF-3D94-E50EEE56D196}"/>
              </a:ext>
            </a:extLst>
          </p:cNvPr>
          <p:cNvCxnSpPr>
            <a:cxnSpLocks/>
            <a:endCxn id="183" idx="1"/>
          </p:cNvCxnSpPr>
          <p:nvPr/>
        </p:nvCxnSpPr>
        <p:spPr>
          <a:xfrm rot="16200000" flipH="1">
            <a:off x="5814839" y="3017149"/>
            <a:ext cx="1846228" cy="273342"/>
          </a:xfrm>
          <a:prstGeom prst="bentConnector3">
            <a:avLst>
              <a:gd name="adj1" fmla="val 60723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1" name="接點: 肘形 360">
            <a:extLst>
              <a:ext uri="{FF2B5EF4-FFF2-40B4-BE49-F238E27FC236}">
                <a16:creationId xmlns:a16="http://schemas.microsoft.com/office/drawing/2014/main" id="{D6416536-0731-E075-7E9F-695099E099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11925" y="2081382"/>
            <a:ext cx="554841" cy="45452"/>
          </a:xfrm>
          <a:prstGeom prst="bentConnector3">
            <a:avLst>
              <a:gd name="adj1" fmla="val 72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接點: 肘形 379">
            <a:extLst>
              <a:ext uri="{FF2B5EF4-FFF2-40B4-BE49-F238E27FC236}">
                <a16:creationId xmlns:a16="http://schemas.microsoft.com/office/drawing/2014/main" id="{FA9EF02A-D432-3F1B-9753-6F61D4A5D76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0151" y="3674188"/>
            <a:ext cx="3430770" cy="659431"/>
          </a:xfrm>
          <a:prstGeom prst="bentConnector3">
            <a:avLst>
              <a:gd name="adj1" fmla="val 9561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文字方塊 387">
            <a:extLst>
              <a:ext uri="{FF2B5EF4-FFF2-40B4-BE49-F238E27FC236}">
                <a16:creationId xmlns:a16="http://schemas.microsoft.com/office/drawing/2014/main" id="{79922252-350C-B147-9735-A99003842BDE}"/>
              </a:ext>
            </a:extLst>
          </p:cNvPr>
          <p:cNvSpPr txBox="1"/>
          <p:nvPr/>
        </p:nvSpPr>
        <p:spPr>
          <a:xfrm>
            <a:off x="9317003" y="4302080"/>
            <a:ext cx="536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ADDR</a:t>
            </a:r>
            <a:endParaRPr lang="zh-TW" altLang="en-US" sz="1000" dirty="0"/>
          </a:p>
        </p:txBody>
      </p:sp>
      <p:sp>
        <p:nvSpPr>
          <p:cNvPr id="389" name="文字方塊 388">
            <a:extLst>
              <a:ext uri="{FF2B5EF4-FFF2-40B4-BE49-F238E27FC236}">
                <a16:creationId xmlns:a16="http://schemas.microsoft.com/office/drawing/2014/main" id="{5461FE5E-9ADE-B827-7050-EE34F860203B}"/>
              </a:ext>
            </a:extLst>
          </p:cNvPr>
          <p:cNvSpPr txBox="1"/>
          <p:nvPr/>
        </p:nvSpPr>
        <p:spPr>
          <a:xfrm>
            <a:off x="9358660" y="5023734"/>
            <a:ext cx="419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WD</a:t>
            </a:r>
            <a:endParaRPr lang="zh-TW" altLang="en-US" sz="1000" dirty="0"/>
          </a:p>
        </p:txBody>
      </p:sp>
      <p:sp>
        <p:nvSpPr>
          <p:cNvPr id="390" name="文字方塊 389">
            <a:extLst>
              <a:ext uri="{FF2B5EF4-FFF2-40B4-BE49-F238E27FC236}">
                <a16:creationId xmlns:a16="http://schemas.microsoft.com/office/drawing/2014/main" id="{FD088E2C-08B7-2FEA-4B9E-64731695C132}"/>
              </a:ext>
            </a:extLst>
          </p:cNvPr>
          <p:cNvSpPr txBox="1"/>
          <p:nvPr/>
        </p:nvSpPr>
        <p:spPr>
          <a:xfrm>
            <a:off x="10471604" y="4700351"/>
            <a:ext cx="419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RD</a:t>
            </a:r>
            <a:endParaRPr lang="zh-TW" altLang="en-US" sz="1000" dirty="0"/>
          </a:p>
        </p:txBody>
      </p:sp>
      <p:cxnSp>
        <p:nvCxnSpPr>
          <p:cNvPr id="394" name="直線單箭頭接點 393">
            <a:extLst>
              <a:ext uri="{FF2B5EF4-FFF2-40B4-BE49-F238E27FC236}">
                <a16:creationId xmlns:a16="http://schemas.microsoft.com/office/drawing/2014/main" id="{E8EAFACF-BB9D-5952-C5C1-C1B3ADB91580}"/>
              </a:ext>
            </a:extLst>
          </p:cNvPr>
          <p:cNvCxnSpPr>
            <a:cxnSpLocks/>
          </p:cNvCxnSpPr>
          <p:nvPr/>
        </p:nvCxnSpPr>
        <p:spPr>
          <a:xfrm>
            <a:off x="9017102" y="4410355"/>
            <a:ext cx="3279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直線單箭頭接點 395">
            <a:extLst>
              <a:ext uri="{FF2B5EF4-FFF2-40B4-BE49-F238E27FC236}">
                <a16:creationId xmlns:a16="http://schemas.microsoft.com/office/drawing/2014/main" id="{F3BB853D-6230-FFE7-2CE2-32687B57A090}"/>
              </a:ext>
            </a:extLst>
          </p:cNvPr>
          <p:cNvCxnSpPr>
            <a:cxnSpLocks/>
          </p:cNvCxnSpPr>
          <p:nvPr/>
        </p:nvCxnSpPr>
        <p:spPr>
          <a:xfrm>
            <a:off x="9008800" y="5140313"/>
            <a:ext cx="3279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直線接點 400">
            <a:extLst>
              <a:ext uri="{FF2B5EF4-FFF2-40B4-BE49-F238E27FC236}">
                <a16:creationId xmlns:a16="http://schemas.microsoft.com/office/drawing/2014/main" id="{7ADEB59E-4EC8-358E-915B-10FAC9AE9F62}"/>
              </a:ext>
            </a:extLst>
          </p:cNvPr>
          <p:cNvCxnSpPr/>
          <p:nvPr/>
        </p:nvCxnSpPr>
        <p:spPr>
          <a:xfrm>
            <a:off x="10734770" y="4830517"/>
            <a:ext cx="2955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3" name="文字方塊 402">
            <a:extLst>
              <a:ext uri="{FF2B5EF4-FFF2-40B4-BE49-F238E27FC236}">
                <a16:creationId xmlns:a16="http://schemas.microsoft.com/office/drawing/2014/main" id="{595F5CC7-DBB3-9216-9E50-25018F067944}"/>
              </a:ext>
            </a:extLst>
          </p:cNvPr>
          <p:cNvSpPr txBox="1"/>
          <p:nvPr/>
        </p:nvSpPr>
        <p:spPr>
          <a:xfrm>
            <a:off x="9658163" y="4595956"/>
            <a:ext cx="883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Data</a:t>
            </a:r>
          </a:p>
          <a:p>
            <a:r>
              <a:rPr lang="en-US" altLang="zh-TW" sz="1400" dirty="0"/>
              <a:t>Memory</a:t>
            </a:r>
            <a:endParaRPr lang="zh-TW" altLang="en-US" sz="1400" dirty="0"/>
          </a:p>
        </p:txBody>
      </p:sp>
      <p:cxnSp>
        <p:nvCxnSpPr>
          <p:cNvPr id="405" name="接點: 肘形 404">
            <a:extLst>
              <a:ext uri="{FF2B5EF4-FFF2-40B4-BE49-F238E27FC236}">
                <a16:creationId xmlns:a16="http://schemas.microsoft.com/office/drawing/2014/main" id="{3D5C6737-38E0-377E-48CE-D5D5B7C52783}"/>
              </a:ext>
            </a:extLst>
          </p:cNvPr>
          <p:cNvCxnSpPr/>
          <p:nvPr/>
        </p:nvCxnSpPr>
        <p:spPr>
          <a:xfrm>
            <a:off x="9172759" y="4406311"/>
            <a:ext cx="1866415" cy="1491453"/>
          </a:xfrm>
          <a:prstGeom prst="bentConnector3">
            <a:avLst>
              <a:gd name="adj1" fmla="val 5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7" name="流程圖: 接點 406">
            <a:extLst>
              <a:ext uri="{FF2B5EF4-FFF2-40B4-BE49-F238E27FC236}">
                <a16:creationId xmlns:a16="http://schemas.microsoft.com/office/drawing/2014/main" id="{96CFC8FB-F76B-1763-CAA4-83557ECFFE82}"/>
              </a:ext>
            </a:extLst>
          </p:cNvPr>
          <p:cNvSpPr/>
          <p:nvPr/>
        </p:nvSpPr>
        <p:spPr>
          <a:xfrm>
            <a:off x="9165764" y="4382863"/>
            <a:ext cx="45719" cy="5858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8" name="文字方塊 407">
            <a:extLst>
              <a:ext uri="{FF2B5EF4-FFF2-40B4-BE49-F238E27FC236}">
                <a16:creationId xmlns:a16="http://schemas.microsoft.com/office/drawing/2014/main" id="{87CFDBDC-A73C-5215-0DC2-AD6451ACDE79}"/>
              </a:ext>
            </a:extLst>
          </p:cNvPr>
          <p:cNvSpPr txBox="1"/>
          <p:nvPr/>
        </p:nvSpPr>
        <p:spPr>
          <a:xfrm>
            <a:off x="9373152" y="3988112"/>
            <a:ext cx="810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MemRead</a:t>
            </a:r>
            <a:endParaRPr lang="zh-TW" altLang="en-US" sz="1000" dirty="0"/>
          </a:p>
        </p:txBody>
      </p:sp>
      <p:sp>
        <p:nvSpPr>
          <p:cNvPr id="409" name="文字方塊 408">
            <a:extLst>
              <a:ext uri="{FF2B5EF4-FFF2-40B4-BE49-F238E27FC236}">
                <a16:creationId xmlns:a16="http://schemas.microsoft.com/office/drawing/2014/main" id="{DBBFB9D6-AB1C-E2EF-5362-2707EDEF849B}"/>
              </a:ext>
            </a:extLst>
          </p:cNvPr>
          <p:cNvSpPr txBox="1"/>
          <p:nvPr/>
        </p:nvSpPr>
        <p:spPr>
          <a:xfrm>
            <a:off x="9328715" y="5347987"/>
            <a:ext cx="810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MemWrite</a:t>
            </a:r>
            <a:endParaRPr lang="zh-TW" altLang="en-US" sz="1000" dirty="0"/>
          </a:p>
        </p:txBody>
      </p:sp>
      <p:cxnSp>
        <p:nvCxnSpPr>
          <p:cNvPr id="411" name="接點: 肘形 410">
            <a:extLst>
              <a:ext uri="{FF2B5EF4-FFF2-40B4-BE49-F238E27FC236}">
                <a16:creationId xmlns:a16="http://schemas.microsoft.com/office/drawing/2014/main" id="{F8B9ECA8-91F0-5248-D754-AF0A23B27696}"/>
              </a:ext>
            </a:extLst>
          </p:cNvPr>
          <p:cNvCxnSpPr>
            <a:stCxn id="116" idx="3"/>
            <a:endCxn id="18" idx="0"/>
          </p:cNvCxnSpPr>
          <p:nvPr/>
        </p:nvCxnSpPr>
        <p:spPr>
          <a:xfrm>
            <a:off x="9007507" y="1514626"/>
            <a:ext cx="1029680" cy="27314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接點: 肘形 416">
            <a:extLst>
              <a:ext uri="{FF2B5EF4-FFF2-40B4-BE49-F238E27FC236}">
                <a16:creationId xmlns:a16="http://schemas.microsoft.com/office/drawing/2014/main" id="{45D479B9-6F3D-BCE2-2418-6995B79866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85381" y="2702825"/>
            <a:ext cx="4093255" cy="1831770"/>
          </a:xfrm>
          <a:prstGeom prst="bentConnector3">
            <a:avLst>
              <a:gd name="adj1" fmla="val 2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接點: 肘形 420">
            <a:extLst>
              <a:ext uri="{FF2B5EF4-FFF2-40B4-BE49-F238E27FC236}">
                <a16:creationId xmlns:a16="http://schemas.microsoft.com/office/drawing/2014/main" id="{FEB724C4-AA48-7D16-EC33-E81B20C90026}"/>
              </a:ext>
            </a:extLst>
          </p:cNvPr>
          <p:cNvCxnSpPr>
            <a:cxnSpLocks/>
          </p:cNvCxnSpPr>
          <p:nvPr/>
        </p:nvCxnSpPr>
        <p:spPr>
          <a:xfrm rot="10800000">
            <a:off x="10167364" y="5370616"/>
            <a:ext cx="680531" cy="294723"/>
          </a:xfrm>
          <a:prstGeom prst="bentConnector3">
            <a:avLst>
              <a:gd name="adj1" fmla="val 9986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5" name="梯形 424">
            <a:extLst>
              <a:ext uri="{FF2B5EF4-FFF2-40B4-BE49-F238E27FC236}">
                <a16:creationId xmlns:a16="http://schemas.microsoft.com/office/drawing/2014/main" id="{14A60DA2-682F-3A3A-EA9C-E095989B13E2}"/>
              </a:ext>
            </a:extLst>
          </p:cNvPr>
          <p:cNvSpPr/>
          <p:nvPr/>
        </p:nvSpPr>
        <p:spPr>
          <a:xfrm rot="5400000">
            <a:off x="11437628" y="5140441"/>
            <a:ext cx="603315" cy="301657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6" name="文字方塊 425">
            <a:extLst>
              <a:ext uri="{FF2B5EF4-FFF2-40B4-BE49-F238E27FC236}">
                <a16:creationId xmlns:a16="http://schemas.microsoft.com/office/drawing/2014/main" id="{C40BEC38-A64E-BD98-A44E-85D2DA84211A}"/>
              </a:ext>
            </a:extLst>
          </p:cNvPr>
          <p:cNvSpPr txBox="1"/>
          <p:nvPr/>
        </p:nvSpPr>
        <p:spPr>
          <a:xfrm>
            <a:off x="11578546" y="5038929"/>
            <a:ext cx="3016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0</a:t>
            </a:r>
          </a:p>
          <a:p>
            <a:endParaRPr lang="en-US" altLang="zh-TW" sz="1000" dirty="0"/>
          </a:p>
          <a:p>
            <a:r>
              <a:rPr lang="en-US" altLang="zh-TW" sz="1000" dirty="0"/>
              <a:t>1</a:t>
            </a:r>
            <a:endParaRPr lang="zh-TW" altLang="en-US" sz="1000" dirty="0"/>
          </a:p>
        </p:txBody>
      </p:sp>
      <p:cxnSp>
        <p:nvCxnSpPr>
          <p:cNvPr id="428" name="接點: 肘形 427">
            <a:extLst>
              <a:ext uri="{FF2B5EF4-FFF2-40B4-BE49-F238E27FC236}">
                <a16:creationId xmlns:a16="http://schemas.microsoft.com/office/drawing/2014/main" id="{3EA6648A-F557-A69E-953C-96C80AA1F069}"/>
              </a:ext>
            </a:extLst>
          </p:cNvPr>
          <p:cNvCxnSpPr>
            <a:cxnSpLocks/>
          </p:cNvCxnSpPr>
          <p:nvPr/>
        </p:nvCxnSpPr>
        <p:spPr>
          <a:xfrm>
            <a:off x="11263064" y="4830517"/>
            <a:ext cx="325393" cy="309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2" name="接點: 肘形 441">
            <a:extLst>
              <a:ext uri="{FF2B5EF4-FFF2-40B4-BE49-F238E27FC236}">
                <a16:creationId xmlns:a16="http://schemas.microsoft.com/office/drawing/2014/main" id="{CD432795-EC75-4D1F-6B38-F7B1A3E88381}"/>
              </a:ext>
            </a:extLst>
          </p:cNvPr>
          <p:cNvCxnSpPr/>
          <p:nvPr/>
        </p:nvCxnSpPr>
        <p:spPr>
          <a:xfrm rot="5400000" flipH="1" flipV="1">
            <a:off x="11113822" y="5612090"/>
            <a:ext cx="452931" cy="170946"/>
          </a:xfrm>
          <a:prstGeom prst="bentConnector3">
            <a:avLst>
              <a:gd name="adj1" fmla="val 213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直線單箭頭接點 444">
            <a:extLst>
              <a:ext uri="{FF2B5EF4-FFF2-40B4-BE49-F238E27FC236}">
                <a16:creationId xmlns:a16="http://schemas.microsoft.com/office/drawing/2014/main" id="{396DFB95-D1EE-1491-4BFF-2337E9C41DEB}"/>
              </a:ext>
            </a:extLst>
          </p:cNvPr>
          <p:cNvCxnSpPr>
            <a:cxnSpLocks/>
          </p:cNvCxnSpPr>
          <p:nvPr/>
        </p:nvCxnSpPr>
        <p:spPr>
          <a:xfrm>
            <a:off x="11425760" y="5471097"/>
            <a:ext cx="162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直線單箭頭接點 447">
            <a:extLst>
              <a:ext uri="{FF2B5EF4-FFF2-40B4-BE49-F238E27FC236}">
                <a16:creationId xmlns:a16="http://schemas.microsoft.com/office/drawing/2014/main" id="{1F96A33F-DA19-7FC3-0CC7-1A3A03FD11FF}"/>
              </a:ext>
            </a:extLst>
          </p:cNvPr>
          <p:cNvCxnSpPr>
            <a:cxnSpLocks/>
          </p:cNvCxnSpPr>
          <p:nvPr/>
        </p:nvCxnSpPr>
        <p:spPr>
          <a:xfrm>
            <a:off x="8999452" y="6045151"/>
            <a:ext cx="2055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接點: 肘形 451">
            <a:extLst>
              <a:ext uri="{FF2B5EF4-FFF2-40B4-BE49-F238E27FC236}">
                <a16:creationId xmlns:a16="http://schemas.microsoft.com/office/drawing/2014/main" id="{33B45B9B-647F-3A78-6E59-0BD6C14E7F1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72760" y="6106038"/>
            <a:ext cx="7690309" cy="596420"/>
          </a:xfrm>
          <a:prstGeom prst="bentConnector3">
            <a:avLst>
              <a:gd name="adj1" fmla="val -638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7" name="接點: 肘形 456">
            <a:extLst>
              <a:ext uri="{FF2B5EF4-FFF2-40B4-BE49-F238E27FC236}">
                <a16:creationId xmlns:a16="http://schemas.microsoft.com/office/drawing/2014/main" id="{28C4221F-082D-547F-36EC-938CF97EDD80}"/>
              </a:ext>
            </a:extLst>
          </p:cNvPr>
          <p:cNvCxnSpPr>
            <a:cxnSpLocks/>
            <a:endCxn id="55" idx="1"/>
          </p:cNvCxnSpPr>
          <p:nvPr/>
        </p:nvCxnSpPr>
        <p:spPr>
          <a:xfrm rot="5400000" flipH="1" flipV="1">
            <a:off x="2281386" y="5315886"/>
            <a:ext cx="2698488" cy="1002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4" name="接點: 肘形 463">
            <a:extLst>
              <a:ext uri="{FF2B5EF4-FFF2-40B4-BE49-F238E27FC236}">
                <a16:creationId xmlns:a16="http://schemas.microsoft.com/office/drawing/2014/main" id="{A1C99D06-11B5-2DDA-0698-E2EA19B11BA6}"/>
              </a:ext>
            </a:extLst>
          </p:cNvPr>
          <p:cNvCxnSpPr>
            <a:cxnSpLocks/>
            <a:stCxn id="425" idx="0"/>
          </p:cNvCxnSpPr>
          <p:nvPr/>
        </p:nvCxnSpPr>
        <p:spPr>
          <a:xfrm flipH="1">
            <a:off x="3429164" y="5291270"/>
            <a:ext cx="8460950" cy="1313943"/>
          </a:xfrm>
          <a:prstGeom prst="bentConnector3">
            <a:avLst>
              <a:gd name="adj1" fmla="val -236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7" name="接點: 肘形 466">
            <a:extLst>
              <a:ext uri="{FF2B5EF4-FFF2-40B4-BE49-F238E27FC236}">
                <a16:creationId xmlns:a16="http://schemas.microsoft.com/office/drawing/2014/main" id="{2DFAAC22-AC07-4414-173A-64F460F48C97}"/>
              </a:ext>
            </a:extLst>
          </p:cNvPr>
          <p:cNvCxnSpPr>
            <a:cxnSpLocks/>
            <a:endCxn id="56" idx="1"/>
          </p:cNvCxnSpPr>
          <p:nvPr/>
        </p:nvCxnSpPr>
        <p:spPr>
          <a:xfrm rot="5400000" flipH="1" flipV="1">
            <a:off x="2373133" y="5318888"/>
            <a:ext cx="2363521" cy="2517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3" name="接點: 肘形 472">
            <a:extLst>
              <a:ext uri="{FF2B5EF4-FFF2-40B4-BE49-F238E27FC236}">
                <a16:creationId xmlns:a16="http://schemas.microsoft.com/office/drawing/2014/main" id="{88C1C8A3-4BB6-D112-4747-647CCE7D856C}"/>
              </a:ext>
            </a:extLst>
          </p:cNvPr>
          <p:cNvCxnSpPr>
            <a:stCxn id="125" idx="3"/>
            <a:endCxn id="425" idx="1"/>
          </p:cNvCxnSpPr>
          <p:nvPr/>
        </p:nvCxnSpPr>
        <p:spPr>
          <a:xfrm>
            <a:off x="11256202" y="1277175"/>
            <a:ext cx="483083" cy="37501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4" name="文字方塊 473">
            <a:extLst>
              <a:ext uri="{FF2B5EF4-FFF2-40B4-BE49-F238E27FC236}">
                <a16:creationId xmlns:a16="http://schemas.microsoft.com/office/drawing/2014/main" id="{7F8E98A5-B1C6-AF04-F153-B9A6383349A9}"/>
              </a:ext>
            </a:extLst>
          </p:cNvPr>
          <p:cNvSpPr txBox="1"/>
          <p:nvPr/>
        </p:nvSpPr>
        <p:spPr>
          <a:xfrm>
            <a:off x="11401613" y="4583827"/>
            <a:ext cx="810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MemToReg</a:t>
            </a:r>
            <a:endParaRPr lang="zh-TW" altLang="en-US" sz="1000" dirty="0"/>
          </a:p>
        </p:txBody>
      </p:sp>
      <p:sp>
        <p:nvSpPr>
          <p:cNvPr id="475" name="流程圖: 延遲 474">
            <a:extLst>
              <a:ext uri="{FF2B5EF4-FFF2-40B4-BE49-F238E27FC236}">
                <a16:creationId xmlns:a16="http://schemas.microsoft.com/office/drawing/2014/main" id="{E169B3E6-A4F5-D655-F48B-496B17CF208F}"/>
              </a:ext>
            </a:extLst>
          </p:cNvPr>
          <p:cNvSpPr/>
          <p:nvPr/>
        </p:nvSpPr>
        <p:spPr>
          <a:xfrm>
            <a:off x="9568406" y="209167"/>
            <a:ext cx="350172" cy="239330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7" name="接點: 肘形 476">
            <a:extLst>
              <a:ext uri="{FF2B5EF4-FFF2-40B4-BE49-F238E27FC236}">
                <a16:creationId xmlns:a16="http://schemas.microsoft.com/office/drawing/2014/main" id="{F62B78E1-1C6E-346C-264A-ED9E51940910}"/>
              </a:ext>
            </a:extLst>
          </p:cNvPr>
          <p:cNvCxnSpPr>
            <a:stCxn id="475" idx="3"/>
            <a:endCxn id="179" idx="0"/>
          </p:cNvCxnSpPr>
          <p:nvPr/>
        </p:nvCxnSpPr>
        <p:spPr>
          <a:xfrm>
            <a:off x="9918578" y="328832"/>
            <a:ext cx="250758" cy="301390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接點: 肘形 478">
            <a:extLst>
              <a:ext uri="{FF2B5EF4-FFF2-40B4-BE49-F238E27FC236}">
                <a16:creationId xmlns:a16="http://schemas.microsoft.com/office/drawing/2014/main" id="{2A0A8FF9-843A-DA5A-06B7-74F85AB0073A}"/>
              </a:ext>
            </a:extLst>
          </p:cNvPr>
          <p:cNvCxnSpPr>
            <a:cxnSpLocks/>
          </p:cNvCxnSpPr>
          <p:nvPr/>
        </p:nvCxnSpPr>
        <p:spPr>
          <a:xfrm flipV="1">
            <a:off x="5310453" y="257096"/>
            <a:ext cx="4260212" cy="1644807"/>
          </a:xfrm>
          <a:prstGeom prst="bentConnector3">
            <a:avLst>
              <a:gd name="adj1" fmla="val 1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接點: 肘形 503">
            <a:extLst>
              <a:ext uri="{FF2B5EF4-FFF2-40B4-BE49-F238E27FC236}">
                <a16:creationId xmlns:a16="http://schemas.microsoft.com/office/drawing/2014/main" id="{74DE4458-A897-C404-8530-68602C2EB568}"/>
              </a:ext>
            </a:extLst>
          </p:cNvPr>
          <p:cNvCxnSpPr/>
          <p:nvPr/>
        </p:nvCxnSpPr>
        <p:spPr>
          <a:xfrm rot="5400000" flipH="1" flipV="1">
            <a:off x="7372900" y="3488901"/>
            <a:ext cx="1505335" cy="147015"/>
          </a:xfrm>
          <a:prstGeom prst="bentConnector3">
            <a:avLst>
              <a:gd name="adj1" fmla="val 52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7" name="直線單箭頭接點 506">
            <a:extLst>
              <a:ext uri="{FF2B5EF4-FFF2-40B4-BE49-F238E27FC236}">
                <a16:creationId xmlns:a16="http://schemas.microsoft.com/office/drawing/2014/main" id="{3A27C49E-DD6E-4054-6E62-ABAB03EC6542}"/>
              </a:ext>
            </a:extLst>
          </p:cNvPr>
          <p:cNvCxnSpPr/>
          <p:nvPr/>
        </p:nvCxnSpPr>
        <p:spPr>
          <a:xfrm>
            <a:off x="8190022" y="2797238"/>
            <a:ext cx="757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接點: 肘形 508">
            <a:extLst>
              <a:ext uri="{FF2B5EF4-FFF2-40B4-BE49-F238E27FC236}">
                <a16:creationId xmlns:a16="http://schemas.microsoft.com/office/drawing/2014/main" id="{15AD83DB-9816-AEF9-2106-588771AE7D6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88561" y="1899617"/>
            <a:ext cx="3419868" cy="327038"/>
          </a:xfrm>
          <a:prstGeom prst="bentConnector3">
            <a:avLst>
              <a:gd name="adj1" fmla="val 998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接點 513">
            <a:extLst>
              <a:ext uri="{FF2B5EF4-FFF2-40B4-BE49-F238E27FC236}">
                <a16:creationId xmlns:a16="http://schemas.microsoft.com/office/drawing/2014/main" id="{6DCA605D-08FF-4670-2626-59E972BE0449}"/>
              </a:ext>
            </a:extLst>
          </p:cNvPr>
          <p:cNvCxnSpPr>
            <a:cxnSpLocks/>
          </p:cNvCxnSpPr>
          <p:nvPr/>
        </p:nvCxnSpPr>
        <p:spPr>
          <a:xfrm>
            <a:off x="8042712" y="3773070"/>
            <a:ext cx="82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單箭頭接點 520">
            <a:extLst>
              <a:ext uri="{FF2B5EF4-FFF2-40B4-BE49-F238E27FC236}">
                <a16:creationId xmlns:a16="http://schemas.microsoft.com/office/drawing/2014/main" id="{F6117988-957F-7A41-EE7C-593202DE1E84}"/>
              </a:ext>
            </a:extLst>
          </p:cNvPr>
          <p:cNvCxnSpPr>
            <a:cxnSpLocks/>
          </p:cNvCxnSpPr>
          <p:nvPr/>
        </p:nvCxnSpPr>
        <p:spPr>
          <a:xfrm>
            <a:off x="8190022" y="350226"/>
            <a:ext cx="1380643" cy="21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文字方塊 522">
            <a:extLst>
              <a:ext uri="{FF2B5EF4-FFF2-40B4-BE49-F238E27FC236}">
                <a16:creationId xmlns:a16="http://schemas.microsoft.com/office/drawing/2014/main" id="{0E639E32-8D4C-A933-6C05-998BAB383B9C}"/>
              </a:ext>
            </a:extLst>
          </p:cNvPr>
          <p:cNvSpPr txBox="1"/>
          <p:nvPr/>
        </p:nvSpPr>
        <p:spPr>
          <a:xfrm>
            <a:off x="7902607" y="3172058"/>
            <a:ext cx="89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zero</a:t>
            </a:r>
            <a:endParaRPr lang="zh-TW" altLang="en-US" sz="1000" dirty="0"/>
          </a:p>
        </p:txBody>
      </p:sp>
      <p:sp>
        <p:nvSpPr>
          <p:cNvPr id="524" name="文字方塊 523">
            <a:extLst>
              <a:ext uri="{FF2B5EF4-FFF2-40B4-BE49-F238E27FC236}">
                <a16:creationId xmlns:a16="http://schemas.microsoft.com/office/drawing/2014/main" id="{94A4E936-DB49-FC80-8D33-114DA1CC32B2}"/>
              </a:ext>
            </a:extLst>
          </p:cNvPr>
          <p:cNvSpPr txBox="1"/>
          <p:nvPr/>
        </p:nvSpPr>
        <p:spPr>
          <a:xfrm>
            <a:off x="9874209" y="123481"/>
            <a:ext cx="4174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/>
              <a:t>PCSrc</a:t>
            </a:r>
            <a:endParaRPr lang="zh-TW" altLang="en-US" sz="800" dirty="0"/>
          </a:p>
        </p:txBody>
      </p:sp>
      <p:sp>
        <p:nvSpPr>
          <p:cNvPr id="525" name="文字方塊 524">
            <a:extLst>
              <a:ext uri="{FF2B5EF4-FFF2-40B4-BE49-F238E27FC236}">
                <a16:creationId xmlns:a16="http://schemas.microsoft.com/office/drawing/2014/main" id="{BFAC1800-0B48-7743-C49A-02B56AA5D7C6}"/>
              </a:ext>
            </a:extLst>
          </p:cNvPr>
          <p:cNvSpPr txBox="1"/>
          <p:nvPr/>
        </p:nvSpPr>
        <p:spPr>
          <a:xfrm>
            <a:off x="5344387" y="193111"/>
            <a:ext cx="596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branch</a:t>
            </a:r>
            <a:endParaRPr lang="zh-TW" altLang="en-US" sz="1050" dirty="0"/>
          </a:p>
        </p:txBody>
      </p:sp>
      <p:sp>
        <p:nvSpPr>
          <p:cNvPr id="526" name="文字方塊 525">
            <a:extLst>
              <a:ext uri="{FF2B5EF4-FFF2-40B4-BE49-F238E27FC236}">
                <a16:creationId xmlns:a16="http://schemas.microsoft.com/office/drawing/2014/main" id="{9D99EBB0-7874-2B83-BDF1-029F66D3D7E5}"/>
              </a:ext>
            </a:extLst>
          </p:cNvPr>
          <p:cNvSpPr txBox="1"/>
          <p:nvPr/>
        </p:nvSpPr>
        <p:spPr>
          <a:xfrm>
            <a:off x="3833298" y="3085115"/>
            <a:ext cx="90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        </a:t>
            </a:r>
            <a:r>
              <a:rPr lang="en-US" altLang="zh-TW" sz="1000" dirty="0" err="1"/>
              <a:t>RegWrite</a:t>
            </a:r>
            <a:endParaRPr lang="zh-TW" altLang="en-US" sz="1000" dirty="0"/>
          </a:p>
        </p:txBody>
      </p:sp>
      <p:sp>
        <p:nvSpPr>
          <p:cNvPr id="527" name="文字方塊 526">
            <a:extLst>
              <a:ext uri="{FF2B5EF4-FFF2-40B4-BE49-F238E27FC236}">
                <a16:creationId xmlns:a16="http://schemas.microsoft.com/office/drawing/2014/main" id="{F73B5C40-0462-A7DB-8A62-6B6C83196ED3}"/>
              </a:ext>
            </a:extLst>
          </p:cNvPr>
          <p:cNvSpPr txBox="1"/>
          <p:nvPr/>
        </p:nvSpPr>
        <p:spPr>
          <a:xfrm>
            <a:off x="6494728" y="5375706"/>
            <a:ext cx="747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RegDst</a:t>
            </a:r>
            <a:endParaRPr lang="zh-TW" altLang="en-US" sz="1000" dirty="0"/>
          </a:p>
        </p:txBody>
      </p:sp>
      <p:sp>
        <p:nvSpPr>
          <p:cNvPr id="528" name="文字方塊 527">
            <a:extLst>
              <a:ext uri="{FF2B5EF4-FFF2-40B4-BE49-F238E27FC236}">
                <a16:creationId xmlns:a16="http://schemas.microsoft.com/office/drawing/2014/main" id="{5F13E6E2-0080-6F8C-3BF1-46D5B61BDA41}"/>
              </a:ext>
            </a:extLst>
          </p:cNvPr>
          <p:cNvSpPr txBox="1"/>
          <p:nvPr/>
        </p:nvSpPr>
        <p:spPr>
          <a:xfrm>
            <a:off x="6835053" y="3772503"/>
            <a:ext cx="747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ALUSrc</a:t>
            </a:r>
            <a:endParaRPr lang="zh-TW" altLang="en-US" sz="1000" dirty="0"/>
          </a:p>
        </p:txBody>
      </p:sp>
      <p:sp>
        <p:nvSpPr>
          <p:cNvPr id="529" name="文字方塊 528">
            <a:extLst>
              <a:ext uri="{FF2B5EF4-FFF2-40B4-BE49-F238E27FC236}">
                <a16:creationId xmlns:a16="http://schemas.microsoft.com/office/drawing/2014/main" id="{8AFA49C0-1B26-4030-479E-BE8BFE7622EF}"/>
              </a:ext>
            </a:extLst>
          </p:cNvPr>
          <p:cNvSpPr txBox="1"/>
          <p:nvPr/>
        </p:nvSpPr>
        <p:spPr>
          <a:xfrm>
            <a:off x="8299284" y="5161629"/>
            <a:ext cx="747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ALUOp</a:t>
            </a:r>
            <a:endParaRPr lang="zh-TW" altLang="en-US" sz="1000" dirty="0"/>
          </a:p>
        </p:txBody>
      </p:sp>
      <p:cxnSp>
        <p:nvCxnSpPr>
          <p:cNvPr id="535" name="接點: 肘形 534">
            <a:extLst>
              <a:ext uri="{FF2B5EF4-FFF2-40B4-BE49-F238E27FC236}">
                <a16:creationId xmlns:a16="http://schemas.microsoft.com/office/drawing/2014/main" id="{C63ED28C-D43D-A8AE-E803-B0D8994437B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438854" y="2160924"/>
            <a:ext cx="1822333" cy="190413"/>
          </a:xfrm>
          <a:prstGeom prst="bentConnector3">
            <a:avLst>
              <a:gd name="adj1" fmla="val -695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接點 539">
            <a:extLst>
              <a:ext uri="{FF2B5EF4-FFF2-40B4-BE49-F238E27FC236}">
                <a16:creationId xmlns:a16="http://schemas.microsoft.com/office/drawing/2014/main" id="{A704499D-3EEA-62D3-D764-630AF9D8593C}"/>
              </a:ext>
            </a:extLst>
          </p:cNvPr>
          <p:cNvCxnSpPr>
            <a:cxnSpLocks/>
            <a:endCxn id="526" idx="3"/>
          </p:cNvCxnSpPr>
          <p:nvPr/>
        </p:nvCxnSpPr>
        <p:spPr>
          <a:xfrm flipH="1">
            <a:off x="4735425" y="3167297"/>
            <a:ext cx="6698250" cy="4092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單箭頭接點 543">
            <a:extLst>
              <a:ext uri="{FF2B5EF4-FFF2-40B4-BE49-F238E27FC236}">
                <a16:creationId xmlns:a16="http://schemas.microsoft.com/office/drawing/2014/main" id="{9222D55B-564D-A191-6F86-E3497CA15B74}"/>
              </a:ext>
            </a:extLst>
          </p:cNvPr>
          <p:cNvCxnSpPr>
            <a:cxnSpLocks/>
            <a:stCxn id="526" idx="3"/>
          </p:cNvCxnSpPr>
          <p:nvPr/>
        </p:nvCxnSpPr>
        <p:spPr>
          <a:xfrm>
            <a:off x="4735425" y="3208226"/>
            <a:ext cx="16984" cy="13548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84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螢幕擷取畫面, 軟體, 多媒體軟體, 文字 的圖片&#10;&#10;自動產生的描述">
            <a:extLst>
              <a:ext uri="{FF2B5EF4-FFF2-40B4-BE49-F238E27FC236}">
                <a16:creationId xmlns:a16="http://schemas.microsoft.com/office/drawing/2014/main" id="{7FABE978-B0E5-6071-2FF4-AEF631ECA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8" y="1493352"/>
            <a:ext cx="12040643" cy="38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2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軟體, 多媒體軟體, 繪圖軟體, 文字 的圖片&#10;&#10;自動產生的描述">
            <a:extLst>
              <a:ext uri="{FF2B5EF4-FFF2-40B4-BE49-F238E27FC236}">
                <a16:creationId xmlns:a16="http://schemas.microsoft.com/office/drawing/2014/main" id="{78A41767-E789-9486-419A-DF3241BF0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" y="1481921"/>
            <a:ext cx="12086367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7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螢幕擷取畫面, 數字, 行 的圖片&#10;&#10;自動產生的描述">
            <a:extLst>
              <a:ext uri="{FF2B5EF4-FFF2-40B4-BE49-F238E27FC236}">
                <a16:creationId xmlns:a16="http://schemas.microsoft.com/office/drawing/2014/main" id="{6D6D4870-F4E3-A3E3-82A2-FDD4B3FB4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644" y="0"/>
            <a:ext cx="6754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5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螢幕擷取畫面, 數字, 行 的圖片&#10;&#10;自動產生的描述">
            <a:extLst>
              <a:ext uri="{FF2B5EF4-FFF2-40B4-BE49-F238E27FC236}">
                <a16:creationId xmlns:a16="http://schemas.microsoft.com/office/drawing/2014/main" id="{DBB027D7-53D5-8F4A-A360-6616D38AD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760" y="0"/>
            <a:ext cx="6364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42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76</Words>
  <Application>Microsoft Office PowerPoint</Application>
  <PresentationFormat>寬螢幕</PresentationFormat>
  <Paragraphs>68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宗勳 蔡</dc:creator>
  <cp:lastModifiedBy>宗勳 蔡</cp:lastModifiedBy>
  <cp:revision>95</cp:revision>
  <dcterms:created xsi:type="dcterms:W3CDTF">2023-06-04T08:30:03Z</dcterms:created>
  <dcterms:modified xsi:type="dcterms:W3CDTF">2023-06-07T09:17:08Z</dcterms:modified>
</cp:coreProperties>
</file>