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08B1-1B53-4F74-98F7-4C692AB9A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6511D-9FE3-4DEA-BC99-B217A8F8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F142D-2C29-4077-B7B4-A6E34614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D4B-AB6E-4590-9790-043E5E03B2A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8E53-B3FC-46A8-B271-352E540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032B-A838-45AD-BED6-1DA67EBA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492C-0368-46AF-814C-64FA3B07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1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6669-9943-4209-A1D1-28560F58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A36A6-60E1-4818-9AB7-26B630693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5615-0DDB-4EED-BBB9-6951096F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D4B-AB6E-4590-9790-043E5E03B2A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183C-6615-404B-8030-224150C8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C2F6-32F1-4147-AD4E-976742EC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492C-0368-46AF-814C-64FA3B07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9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C4F37-ACFE-4536-9643-D58746D7D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48324-127F-4047-98AC-192BB7D68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9C68-11A9-48DB-BFCE-2AD1077C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D4B-AB6E-4590-9790-043E5E03B2A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EB1AE-C56C-43CC-AF2D-A7569C0E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9665-7045-430F-9985-6FFE9A01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492C-0368-46AF-814C-64FA3B07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2297-8578-4CA8-A353-07A78F87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0B49-874E-40A9-8C9E-8D36D608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59D7-F5BD-4B54-AED4-E062CE20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D4B-AB6E-4590-9790-043E5E03B2A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5285-BD84-47FA-A26F-311A8C89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B395-97F3-49FC-B3FE-C1786AF1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492C-0368-46AF-814C-64FA3B07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9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8AB4-95CF-484E-80FE-FE469F7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51CF-0073-4761-A30F-16C7A514F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B4FF-CBEC-4220-A596-2FC985DD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D4B-AB6E-4590-9790-043E5E03B2A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E07D-BE46-4D43-A5A2-BE944CD5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62D3-F6A1-4BC0-805F-E2147AF8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492C-0368-46AF-814C-64FA3B07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552B-2BAB-4EA8-B78C-2C2EAA91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1D4D-85D2-4E3C-95CD-2BB99F17D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F97B7-1A89-49C2-B10F-6A49F880D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6F8B9-67A6-48C5-8362-52F49E4B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D4B-AB6E-4590-9790-043E5E03B2A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E968D-BB21-46BA-B2AF-B2D725C1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2A6A5-EF98-4299-9346-06F7A35C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492C-0368-46AF-814C-64FA3B07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DF2E-4E83-48F3-9204-173A1009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28359-791E-4C9B-9F0C-A55BE76D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FD4D0-A972-49BB-9A51-128651EBB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6EBAA-B559-4047-B6DA-9B96A61D7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89D03-A89A-43C3-82DF-83D8C5529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BAC17-9612-4C9A-B2DC-65DCD6AC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D4B-AB6E-4590-9790-043E5E03B2A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D8B5D-7DED-4452-BC12-502D1603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BCAFB-069C-428A-AE93-A0473330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492C-0368-46AF-814C-64FA3B07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7E90-F5BC-41F5-B448-0A9F8ACC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54E4C-8CF7-444B-8FAB-E399322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D4B-AB6E-4590-9790-043E5E03B2A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DDBC2-5377-4665-A33F-BA5D107D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78C7D-6662-4583-A47D-BE422AA4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492C-0368-46AF-814C-64FA3B07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080BB-7A1B-4ACD-A0CE-B862F2BC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D4B-AB6E-4590-9790-043E5E03B2A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9BD22-A482-4BBF-867F-5AA1F324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3F87C-D158-4225-90AC-39D5D98C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492C-0368-46AF-814C-64FA3B07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D125-FE5D-45B3-9733-49060456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8E5B-5570-4544-B89C-2464D1E9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2B8FF-C036-4404-B50E-13B49AAF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73551-55B4-4480-BAE5-98166854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D4B-AB6E-4590-9790-043E5E03B2A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65EF1-0212-44FC-944D-CA96C17D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8A094-E0BB-4A05-9937-9DD1C613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492C-0368-46AF-814C-64FA3B07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E2DB-08FC-45EA-B1AB-FFE385FA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1FBD1-FBC6-4962-B551-86E3CCB5C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B5E55-A647-4F9A-9354-4A0F9740B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317B2-29E1-4A47-9275-326587F5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D4B-AB6E-4590-9790-043E5E03B2A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71E98-3D42-426A-950C-D1E45645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0E25F-E201-438B-ADA3-863687F9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492C-0368-46AF-814C-64FA3B07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118C7-AD94-4F3F-AC18-94F51972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90F05-1D78-4D7E-91ED-FBF3FD8CD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6C53-9E19-41CA-8470-7D658F08A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2D4B-AB6E-4590-9790-043E5E03B2A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05D04-92A6-4D31-B075-4402BFE3A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A190-A28C-4ABC-A3B7-F284E569D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492C-0368-46AF-814C-64FA3B07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645FB-2B53-43A6-A3F6-97E53AD46780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1C24F4-677D-4FF9-9C19-C913CCB2A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52463"/>
            <a:ext cx="5455917" cy="354634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D068EB1C-9926-4AD1-8635-5B20B84C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00203"/>
            <a:ext cx="5455917" cy="3450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B24649-F50C-45AF-B62E-B65AE3617E62}"/>
              </a:ext>
            </a:extLst>
          </p:cNvPr>
          <p:cNvSpPr txBox="1"/>
          <p:nvPr/>
        </p:nvSpPr>
        <p:spPr>
          <a:xfrm>
            <a:off x="1956252" y="2223089"/>
            <a:ext cx="201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5C631-6815-4BC8-806F-E0270F227191}"/>
              </a:ext>
            </a:extLst>
          </p:cNvPr>
          <p:cNvSpPr txBox="1"/>
          <p:nvPr/>
        </p:nvSpPr>
        <p:spPr>
          <a:xfrm>
            <a:off x="8166268" y="2241132"/>
            <a:ext cx="201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Biliq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CCD01-747B-4046-8922-6853592C2146}"/>
              </a:ext>
            </a:extLst>
          </p:cNvPr>
          <p:cNvSpPr txBox="1"/>
          <p:nvPr/>
        </p:nvSpPr>
        <p:spPr>
          <a:xfrm>
            <a:off x="5340299" y="2166629"/>
            <a:ext cx="155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5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645FB-2B53-43A6-A3F6-97E53AD46780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Property Certificates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B24649-F50C-45AF-B62E-B65AE3617E62}"/>
              </a:ext>
            </a:extLst>
          </p:cNvPr>
          <p:cNvSpPr txBox="1"/>
          <p:nvPr/>
        </p:nvSpPr>
        <p:spPr>
          <a:xfrm>
            <a:off x="1956252" y="2223089"/>
            <a:ext cx="201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5C631-6815-4BC8-806F-E0270F227191}"/>
              </a:ext>
            </a:extLst>
          </p:cNvPr>
          <p:cNvSpPr txBox="1"/>
          <p:nvPr/>
        </p:nvSpPr>
        <p:spPr>
          <a:xfrm>
            <a:off x="8166268" y="2241132"/>
            <a:ext cx="201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Biliq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CCD01-747B-4046-8922-6853592C2146}"/>
              </a:ext>
            </a:extLst>
          </p:cNvPr>
          <p:cNvSpPr txBox="1"/>
          <p:nvPr/>
        </p:nvSpPr>
        <p:spPr>
          <a:xfrm>
            <a:off x="4969438" y="2162468"/>
            <a:ext cx="229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Property Certificates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3F701-26B6-4FD3-9049-E6B4FC27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08" y="3308303"/>
            <a:ext cx="5804844" cy="25955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F66061-D49F-4577-BCB2-9EBF7BAC9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1" y="2690880"/>
            <a:ext cx="5182106" cy="32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2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Burusutmah Gobi</dc:creator>
  <cp:lastModifiedBy>Burusutmah Gobi</cp:lastModifiedBy>
  <cp:revision>8</cp:revision>
  <dcterms:created xsi:type="dcterms:W3CDTF">2018-09-27T00:19:16Z</dcterms:created>
  <dcterms:modified xsi:type="dcterms:W3CDTF">2018-09-27T01:17:07Z</dcterms:modified>
</cp:coreProperties>
</file>