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4" r:id="rId9"/>
    <p:sldId id="289" r:id="rId10"/>
    <p:sldId id="265" r:id="rId11"/>
    <p:sldId id="290" r:id="rId12"/>
    <p:sldId id="287" r:id="rId13"/>
    <p:sldId id="266" r:id="rId14"/>
    <p:sldId id="291" r:id="rId15"/>
    <p:sldId id="262" r:id="rId16"/>
    <p:sldId id="267" r:id="rId17"/>
    <p:sldId id="288" r:id="rId18"/>
    <p:sldId id="268" r:id="rId19"/>
    <p:sldId id="269" r:id="rId20"/>
    <p:sldId id="270" r:id="rId21"/>
    <p:sldId id="292" r:id="rId22"/>
    <p:sldId id="271" r:id="rId23"/>
    <p:sldId id="293" r:id="rId24"/>
    <p:sldId id="298" r:id="rId25"/>
    <p:sldId id="299" r:id="rId26"/>
    <p:sldId id="300" r:id="rId27"/>
    <p:sldId id="301" r:id="rId28"/>
    <p:sldId id="273" r:id="rId29"/>
    <p:sldId id="286" r:id="rId30"/>
    <p:sldId id="294" r:id="rId31"/>
    <p:sldId id="295" r:id="rId32"/>
    <p:sldId id="296" r:id="rId33"/>
    <p:sldId id="297" r:id="rId34"/>
    <p:sldId id="274" r:id="rId35"/>
    <p:sldId id="275" r:id="rId36"/>
    <p:sldId id="276" r:id="rId37"/>
    <p:sldId id="277" r:id="rId38"/>
    <p:sldId id="278" r:id="rId39"/>
    <p:sldId id="279" r:id="rId40"/>
    <p:sldId id="280" r:id="rId41"/>
    <p:sldId id="281" r:id="rId42"/>
    <p:sldId id="282" r:id="rId43"/>
    <p:sldId id="283" r:id="rId44"/>
    <p:sldId id="284" r:id="rId45"/>
    <p:sldId id="285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6905B5-18CA-4584-B5E2-B2A14FDBE5C9}" type="doc">
      <dgm:prSet loTypeId="urn:microsoft.com/office/officeart/2005/8/layout/hList3" loCatId="list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785BB9E-C47F-49DF-8902-57370784647A}">
      <dgm:prSet phldrT="[Text]"/>
      <dgm:spPr/>
      <dgm:t>
        <a:bodyPr/>
        <a:lstStyle/>
        <a:p>
          <a:r>
            <a:rPr lang="en-US" dirty="0" smtClean="0"/>
            <a:t>Hypertext Markup Language</a:t>
          </a:r>
          <a:endParaRPr lang="en-US" dirty="0"/>
        </a:p>
      </dgm:t>
    </dgm:pt>
    <dgm:pt modelId="{18C2E47F-A6FB-4901-87CA-FBA6C0C93AD6}" type="parTrans" cxnId="{3721C3AF-5C18-41CC-B59E-626913628057}">
      <dgm:prSet/>
      <dgm:spPr/>
      <dgm:t>
        <a:bodyPr/>
        <a:lstStyle/>
        <a:p>
          <a:endParaRPr lang="en-US"/>
        </a:p>
      </dgm:t>
    </dgm:pt>
    <dgm:pt modelId="{8428E354-B6D6-434B-8CB6-9B38333BC8E7}" type="sibTrans" cxnId="{3721C3AF-5C18-41CC-B59E-626913628057}">
      <dgm:prSet/>
      <dgm:spPr/>
      <dgm:t>
        <a:bodyPr/>
        <a:lstStyle/>
        <a:p>
          <a:endParaRPr lang="en-US"/>
        </a:p>
      </dgm:t>
    </dgm:pt>
    <dgm:pt modelId="{495DC896-4613-4C44-A3DD-6A9C029740BA}">
      <dgm:prSet phldrT="[Text]"/>
      <dgm:spPr/>
      <dgm:t>
        <a:bodyPr/>
        <a:lstStyle/>
        <a:p>
          <a:r>
            <a:rPr lang="en-US" dirty="0" smtClean="0"/>
            <a:t>Tag HTML </a:t>
          </a:r>
          <a:r>
            <a:rPr lang="en-US" dirty="0" err="1" smtClean="0"/>
            <a:t>berpasangan</a:t>
          </a:r>
          <a:r>
            <a:rPr lang="en-US" dirty="0" smtClean="0"/>
            <a:t>, </a:t>
          </a:r>
          <a:r>
            <a:rPr lang="en-US" dirty="0" err="1" smtClean="0"/>
            <a:t>diawali</a:t>
          </a:r>
          <a:r>
            <a:rPr lang="en-US" dirty="0" smtClean="0"/>
            <a:t> </a:t>
          </a:r>
          <a:r>
            <a:rPr lang="en-US" dirty="0" err="1" smtClean="0"/>
            <a:t>dengan</a:t>
          </a:r>
          <a:r>
            <a:rPr lang="en-US" dirty="0" smtClean="0"/>
            <a:t> </a:t>
          </a:r>
        </a:p>
        <a:p>
          <a:r>
            <a:rPr lang="en-US" dirty="0" smtClean="0"/>
            <a:t>&lt;          &gt; </a:t>
          </a:r>
          <a:r>
            <a:rPr lang="en-US" dirty="0" err="1" smtClean="0"/>
            <a:t>dan</a:t>
          </a:r>
          <a:r>
            <a:rPr lang="en-US" dirty="0" smtClean="0"/>
            <a:t> </a:t>
          </a:r>
          <a:r>
            <a:rPr lang="en-US" dirty="0" err="1" smtClean="0"/>
            <a:t>ditutup</a:t>
          </a:r>
          <a:r>
            <a:rPr lang="en-US" dirty="0" smtClean="0"/>
            <a:t> </a:t>
          </a:r>
          <a:r>
            <a:rPr lang="en-US" dirty="0" err="1" smtClean="0"/>
            <a:t>dengan</a:t>
          </a:r>
          <a:r>
            <a:rPr lang="en-US" dirty="0" smtClean="0"/>
            <a:t> &lt;/        &gt;</a:t>
          </a:r>
          <a:endParaRPr lang="en-US" dirty="0"/>
        </a:p>
      </dgm:t>
    </dgm:pt>
    <dgm:pt modelId="{DCB02F8F-384C-434F-BCEE-C2990D8FF7A7}" type="parTrans" cxnId="{403967A6-087C-49F1-9B0F-B212D25F37ED}">
      <dgm:prSet/>
      <dgm:spPr/>
      <dgm:t>
        <a:bodyPr/>
        <a:lstStyle/>
        <a:p>
          <a:endParaRPr lang="en-US"/>
        </a:p>
      </dgm:t>
    </dgm:pt>
    <dgm:pt modelId="{C0D76CB6-1CE5-4304-86D1-FDCD28481CF1}" type="sibTrans" cxnId="{403967A6-087C-49F1-9B0F-B212D25F37ED}">
      <dgm:prSet/>
      <dgm:spPr/>
      <dgm:t>
        <a:bodyPr/>
        <a:lstStyle/>
        <a:p>
          <a:endParaRPr lang="en-US"/>
        </a:p>
      </dgm:t>
    </dgm:pt>
    <dgm:pt modelId="{448375EC-45C1-4BA6-865A-5B842439299A}">
      <dgm:prSet phldrT="[Text]"/>
      <dgm:spPr/>
      <dgm:t>
        <a:bodyPr/>
        <a:lstStyle/>
        <a:p>
          <a:r>
            <a:rPr lang="en-US" dirty="0" err="1" smtClean="0"/>
            <a:t>Contoh</a:t>
          </a:r>
          <a:r>
            <a:rPr lang="en-US" dirty="0" smtClean="0"/>
            <a:t> : &lt;smk3&gt;…….&lt;/smk3&gt;</a:t>
          </a:r>
          <a:endParaRPr lang="en-US" dirty="0"/>
        </a:p>
      </dgm:t>
    </dgm:pt>
    <dgm:pt modelId="{33388305-C8BE-4E56-B866-40DE488C3B6A}" type="parTrans" cxnId="{AB279CBE-FB21-4D11-9462-EA837C223A73}">
      <dgm:prSet/>
      <dgm:spPr/>
      <dgm:t>
        <a:bodyPr/>
        <a:lstStyle/>
        <a:p>
          <a:endParaRPr lang="en-US"/>
        </a:p>
      </dgm:t>
    </dgm:pt>
    <dgm:pt modelId="{C4ED8DE4-F423-495A-9AA3-B2C5C900EF92}" type="sibTrans" cxnId="{AB279CBE-FB21-4D11-9462-EA837C223A73}">
      <dgm:prSet/>
      <dgm:spPr/>
      <dgm:t>
        <a:bodyPr/>
        <a:lstStyle/>
        <a:p>
          <a:endParaRPr lang="en-US"/>
        </a:p>
      </dgm:t>
    </dgm:pt>
    <dgm:pt modelId="{683508F4-0DF0-4EC0-9A0A-85FCFE1FE53D}">
      <dgm:prSet phldrT="[Text]"/>
      <dgm:spPr/>
      <dgm:t>
        <a:bodyPr/>
        <a:lstStyle/>
        <a:p>
          <a:r>
            <a:rPr lang="en-US" dirty="0" err="1" smtClean="0"/>
            <a:t>Berfungsi</a:t>
          </a:r>
          <a:r>
            <a:rPr lang="en-US" dirty="0" smtClean="0"/>
            <a:t> </a:t>
          </a:r>
          <a:r>
            <a:rPr lang="en-US" dirty="0" err="1" smtClean="0"/>
            <a:t>memperindah</a:t>
          </a:r>
          <a:r>
            <a:rPr lang="en-US" dirty="0" smtClean="0"/>
            <a:t> file </a:t>
          </a:r>
          <a:r>
            <a:rPr lang="en-US" dirty="0" err="1" smtClean="0"/>
            <a:t>teks</a:t>
          </a:r>
          <a:r>
            <a:rPr lang="en-US" dirty="0" smtClean="0"/>
            <a:t> </a:t>
          </a:r>
          <a:r>
            <a:rPr lang="en-US" dirty="0" err="1" smtClean="0"/>
            <a:t>biasa</a:t>
          </a:r>
          <a:r>
            <a:rPr lang="en-US" dirty="0" smtClean="0"/>
            <a:t> yang </a:t>
          </a:r>
          <a:r>
            <a:rPr lang="en-US" dirty="0" err="1" smtClean="0"/>
            <a:t>akan</a:t>
          </a:r>
          <a:r>
            <a:rPr lang="en-US" dirty="0" smtClean="0"/>
            <a:t> </a:t>
          </a:r>
          <a:r>
            <a:rPr lang="en-US" dirty="0" err="1" smtClean="0"/>
            <a:t>ditampilkan</a:t>
          </a:r>
          <a:r>
            <a:rPr lang="en-US" dirty="0" smtClean="0"/>
            <a:t> di web browser</a:t>
          </a:r>
          <a:endParaRPr lang="en-US" dirty="0"/>
        </a:p>
      </dgm:t>
    </dgm:pt>
    <dgm:pt modelId="{55A83AF8-FBA9-4BBC-8EE3-51372958BC77}" type="parTrans" cxnId="{AF24971C-602F-4754-9EB8-3AB31690F711}">
      <dgm:prSet/>
      <dgm:spPr/>
      <dgm:t>
        <a:bodyPr/>
        <a:lstStyle/>
        <a:p>
          <a:endParaRPr lang="en-US"/>
        </a:p>
      </dgm:t>
    </dgm:pt>
    <dgm:pt modelId="{C417D5BA-5797-429D-9180-CAB452CA4264}" type="sibTrans" cxnId="{AF24971C-602F-4754-9EB8-3AB31690F711}">
      <dgm:prSet/>
      <dgm:spPr/>
      <dgm:t>
        <a:bodyPr/>
        <a:lstStyle/>
        <a:p>
          <a:endParaRPr lang="en-US"/>
        </a:p>
      </dgm:t>
    </dgm:pt>
    <dgm:pt modelId="{A1EE1E90-CE5D-4390-8995-6818E9A73671}" type="pres">
      <dgm:prSet presAssocID="{1C6905B5-18CA-4584-B5E2-B2A14FDBE5C9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1BBDFCA-38F1-4CCA-B6AE-DBE047B27C90}" type="pres">
      <dgm:prSet presAssocID="{9785BB9E-C47F-49DF-8902-57370784647A}" presName="roof" presStyleLbl="dkBgShp" presStyleIdx="0" presStyleCnt="2"/>
      <dgm:spPr/>
      <dgm:t>
        <a:bodyPr/>
        <a:lstStyle/>
        <a:p>
          <a:endParaRPr lang="en-US"/>
        </a:p>
      </dgm:t>
    </dgm:pt>
    <dgm:pt modelId="{E0DFE6E0-E32E-43F6-A5CE-34F61C6217DB}" type="pres">
      <dgm:prSet presAssocID="{9785BB9E-C47F-49DF-8902-57370784647A}" presName="pillars" presStyleCnt="0"/>
      <dgm:spPr/>
      <dgm:t>
        <a:bodyPr/>
        <a:lstStyle/>
        <a:p>
          <a:endParaRPr lang="en-US"/>
        </a:p>
      </dgm:t>
    </dgm:pt>
    <dgm:pt modelId="{F3DE3BB2-5352-49A8-B1C0-90BA47F1818D}" type="pres">
      <dgm:prSet presAssocID="{9785BB9E-C47F-49DF-8902-57370784647A}" presName="pillar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190620-73F2-43FA-9815-7548B11E9CE1}" type="pres">
      <dgm:prSet presAssocID="{495DC896-4613-4C44-A3DD-6A9C029740BA}" presName="pillar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93FCA3-7D3C-4C30-8D0D-FD7D2AA5F465}" type="pres">
      <dgm:prSet presAssocID="{448375EC-45C1-4BA6-865A-5B842439299A}" presName="pillarX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4FEB61-F1C6-4CC8-9491-782ACA1CFBBB}" type="pres">
      <dgm:prSet presAssocID="{9785BB9E-C47F-49DF-8902-57370784647A}" presName="base" presStyleLbl="dkBgShp" presStyleIdx="1" presStyleCnt="2"/>
      <dgm:spPr/>
      <dgm:t>
        <a:bodyPr/>
        <a:lstStyle/>
        <a:p>
          <a:endParaRPr lang="en-US"/>
        </a:p>
      </dgm:t>
    </dgm:pt>
  </dgm:ptLst>
  <dgm:cxnLst>
    <dgm:cxn modelId="{52B1C44E-A737-4D02-8681-A322A1CEDB32}" type="presOf" srcId="{1C6905B5-18CA-4584-B5E2-B2A14FDBE5C9}" destId="{A1EE1E90-CE5D-4390-8995-6818E9A73671}" srcOrd="0" destOrd="0" presId="urn:microsoft.com/office/officeart/2005/8/layout/hList3"/>
    <dgm:cxn modelId="{F2A0A2EC-16AE-4850-812A-B3191F8048D9}" type="presOf" srcId="{495DC896-4613-4C44-A3DD-6A9C029740BA}" destId="{47190620-73F2-43FA-9815-7548B11E9CE1}" srcOrd="0" destOrd="0" presId="urn:microsoft.com/office/officeart/2005/8/layout/hList3"/>
    <dgm:cxn modelId="{AB279CBE-FB21-4D11-9462-EA837C223A73}" srcId="{9785BB9E-C47F-49DF-8902-57370784647A}" destId="{448375EC-45C1-4BA6-865A-5B842439299A}" srcOrd="2" destOrd="0" parTransId="{33388305-C8BE-4E56-B866-40DE488C3B6A}" sibTransId="{C4ED8DE4-F423-495A-9AA3-B2C5C900EF92}"/>
    <dgm:cxn modelId="{403967A6-087C-49F1-9B0F-B212D25F37ED}" srcId="{9785BB9E-C47F-49DF-8902-57370784647A}" destId="{495DC896-4613-4C44-A3DD-6A9C029740BA}" srcOrd="1" destOrd="0" parTransId="{DCB02F8F-384C-434F-BCEE-C2990D8FF7A7}" sibTransId="{C0D76CB6-1CE5-4304-86D1-FDCD28481CF1}"/>
    <dgm:cxn modelId="{CA735BC3-8073-4DC2-8128-AE51E2A1C10F}" type="presOf" srcId="{9785BB9E-C47F-49DF-8902-57370784647A}" destId="{41BBDFCA-38F1-4CCA-B6AE-DBE047B27C90}" srcOrd="0" destOrd="0" presId="urn:microsoft.com/office/officeart/2005/8/layout/hList3"/>
    <dgm:cxn modelId="{D47CD8FE-238D-4696-8C18-FF9FBB10197E}" type="presOf" srcId="{683508F4-0DF0-4EC0-9A0A-85FCFE1FE53D}" destId="{F3DE3BB2-5352-49A8-B1C0-90BA47F1818D}" srcOrd="0" destOrd="0" presId="urn:microsoft.com/office/officeart/2005/8/layout/hList3"/>
    <dgm:cxn modelId="{AF24971C-602F-4754-9EB8-3AB31690F711}" srcId="{9785BB9E-C47F-49DF-8902-57370784647A}" destId="{683508F4-0DF0-4EC0-9A0A-85FCFE1FE53D}" srcOrd="0" destOrd="0" parTransId="{55A83AF8-FBA9-4BBC-8EE3-51372958BC77}" sibTransId="{C417D5BA-5797-429D-9180-CAB452CA4264}"/>
    <dgm:cxn modelId="{3721C3AF-5C18-41CC-B59E-626913628057}" srcId="{1C6905B5-18CA-4584-B5E2-B2A14FDBE5C9}" destId="{9785BB9E-C47F-49DF-8902-57370784647A}" srcOrd="0" destOrd="0" parTransId="{18C2E47F-A6FB-4901-87CA-FBA6C0C93AD6}" sibTransId="{8428E354-B6D6-434B-8CB6-9B38333BC8E7}"/>
    <dgm:cxn modelId="{DF6D5A2F-BEE5-471C-B0CE-135CD5630650}" type="presOf" srcId="{448375EC-45C1-4BA6-865A-5B842439299A}" destId="{6093FCA3-7D3C-4C30-8D0D-FD7D2AA5F465}" srcOrd="0" destOrd="0" presId="urn:microsoft.com/office/officeart/2005/8/layout/hList3"/>
    <dgm:cxn modelId="{6566E0CD-20B7-4AC6-BF2C-01CCF37AC972}" type="presParOf" srcId="{A1EE1E90-CE5D-4390-8995-6818E9A73671}" destId="{41BBDFCA-38F1-4CCA-B6AE-DBE047B27C90}" srcOrd="0" destOrd="0" presId="urn:microsoft.com/office/officeart/2005/8/layout/hList3"/>
    <dgm:cxn modelId="{7FE0C576-AE9B-417F-90F8-A6DC32876129}" type="presParOf" srcId="{A1EE1E90-CE5D-4390-8995-6818E9A73671}" destId="{E0DFE6E0-E32E-43F6-A5CE-34F61C6217DB}" srcOrd="1" destOrd="0" presId="urn:microsoft.com/office/officeart/2005/8/layout/hList3"/>
    <dgm:cxn modelId="{250A39C7-D7EA-4637-9DD1-79EC4078B3A6}" type="presParOf" srcId="{E0DFE6E0-E32E-43F6-A5CE-34F61C6217DB}" destId="{F3DE3BB2-5352-49A8-B1C0-90BA47F1818D}" srcOrd="0" destOrd="0" presId="urn:microsoft.com/office/officeart/2005/8/layout/hList3"/>
    <dgm:cxn modelId="{2D58D539-68DB-4035-A665-4E05E04776F8}" type="presParOf" srcId="{E0DFE6E0-E32E-43F6-A5CE-34F61C6217DB}" destId="{47190620-73F2-43FA-9815-7548B11E9CE1}" srcOrd="1" destOrd="0" presId="urn:microsoft.com/office/officeart/2005/8/layout/hList3"/>
    <dgm:cxn modelId="{28A5A731-08ED-47D0-A4F8-C2609CECAD5A}" type="presParOf" srcId="{E0DFE6E0-E32E-43F6-A5CE-34F61C6217DB}" destId="{6093FCA3-7D3C-4C30-8D0D-FD7D2AA5F465}" srcOrd="2" destOrd="0" presId="urn:microsoft.com/office/officeart/2005/8/layout/hList3"/>
    <dgm:cxn modelId="{CF32542C-F308-4EF4-96B6-6CD1B23F592E}" type="presParOf" srcId="{A1EE1E90-CE5D-4390-8995-6818E9A73671}" destId="{834FEB61-F1C6-4CC8-9491-782ACA1CFBBB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CC0DC29-6994-48BB-9E97-9519C9E5CFEA}" type="doc">
      <dgm:prSet loTypeId="urn:microsoft.com/office/officeart/2008/layout/VerticalAccentList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CADB763-41FC-4016-B257-E1DA33C63F09}">
      <dgm:prSet phldrT="[Text]"/>
      <dgm:spPr/>
      <dgm:t>
        <a:bodyPr/>
        <a:lstStyle/>
        <a:p>
          <a:r>
            <a:rPr lang="en-US" dirty="0" smtClean="0"/>
            <a:t>head</a:t>
          </a:r>
          <a:endParaRPr lang="en-US" dirty="0"/>
        </a:p>
      </dgm:t>
    </dgm:pt>
    <dgm:pt modelId="{1767414E-A98E-4029-9A73-C1E50E3CECBF}" type="parTrans" cxnId="{89F7FB10-2FA6-4CA8-A6E0-8E8416B65C59}">
      <dgm:prSet/>
      <dgm:spPr/>
      <dgm:t>
        <a:bodyPr/>
        <a:lstStyle/>
        <a:p>
          <a:endParaRPr lang="en-US"/>
        </a:p>
      </dgm:t>
    </dgm:pt>
    <dgm:pt modelId="{51381AF9-497A-42E6-BBAA-3E8708CF5939}" type="sibTrans" cxnId="{89F7FB10-2FA6-4CA8-A6E0-8E8416B65C59}">
      <dgm:prSet/>
      <dgm:spPr/>
      <dgm:t>
        <a:bodyPr/>
        <a:lstStyle/>
        <a:p>
          <a:endParaRPr lang="en-US"/>
        </a:p>
      </dgm:t>
    </dgm:pt>
    <dgm:pt modelId="{FA4BAAC4-5AC2-47FD-89BE-CB2C200237D8}">
      <dgm:prSet phldrT="[Text]"/>
      <dgm:spPr/>
      <dgm:t>
        <a:bodyPr/>
        <a:lstStyle/>
        <a:p>
          <a:r>
            <a:rPr lang="en-US" dirty="0" smtClean="0"/>
            <a:t>Header ((</a:t>
          </a:r>
          <a:r>
            <a:rPr lang="en-US" dirty="0" err="1" smtClean="0"/>
            <a:t>judul</a:t>
          </a:r>
          <a:r>
            <a:rPr lang="en-US" dirty="0" smtClean="0"/>
            <a:t> &amp; sub </a:t>
          </a:r>
          <a:r>
            <a:rPr lang="en-US" dirty="0" err="1" smtClean="0"/>
            <a:t>judul</a:t>
          </a:r>
          <a:r>
            <a:rPr lang="en-US" dirty="0" smtClean="0"/>
            <a:t>) </a:t>
          </a:r>
          <a:r>
            <a:rPr lang="en-US" dirty="0" err="1" smtClean="0"/>
            <a:t>pada</a:t>
          </a:r>
          <a:r>
            <a:rPr lang="en-US" dirty="0" smtClean="0"/>
            <a:t> HTML, </a:t>
          </a:r>
          <a:r>
            <a:rPr lang="en-US" dirty="0" err="1" smtClean="0"/>
            <a:t>tidak</a:t>
          </a:r>
          <a:r>
            <a:rPr lang="en-US" dirty="0" smtClean="0"/>
            <a:t> </a:t>
          </a:r>
          <a:r>
            <a:rPr lang="en-US" dirty="0" err="1" smtClean="0"/>
            <a:t>ditampilkan</a:t>
          </a:r>
          <a:r>
            <a:rPr lang="en-US" dirty="0" smtClean="0"/>
            <a:t> di browser</a:t>
          </a:r>
          <a:endParaRPr lang="en-US" dirty="0"/>
        </a:p>
      </dgm:t>
    </dgm:pt>
    <dgm:pt modelId="{5E027E56-71B2-4390-A034-BD27BD5D66A4}" type="parTrans" cxnId="{9BD1A2E9-933D-40F9-B02E-0416F2D8C6AF}">
      <dgm:prSet/>
      <dgm:spPr/>
      <dgm:t>
        <a:bodyPr/>
        <a:lstStyle/>
        <a:p>
          <a:endParaRPr lang="en-US"/>
        </a:p>
      </dgm:t>
    </dgm:pt>
    <dgm:pt modelId="{6D684B79-2B81-4C94-B767-CF2D2D79E51F}" type="sibTrans" cxnId="{9BD1A2E9-933D-40F9-B02E-0416F2D8C6AF}">
      <dgm:prSet/>
      <dgm:spPr/>
      <dgm:t>
        <a:bodyPr/>
        <a:lstStyle/>
        <a:p>
          <a:endParaRPr lang="en-US"/>
        </a:p>
      </dgm:t>
    </dgm:pt>
    <dgm:pt modelId="{AAC6B5E3-2118-47CD-BFE7-BD09BA3D9A8A}">
      <dgm:prSet phldrT="[Text]"/>
      <dgm:spPr/>
      <dgm:t>
        <a:bodyPr/>
        <a:lstStyle/>
        <a:p>
          <a:r>
            <a:rPr lang="en-US" dirty="0" smtClean="0"/>
            <a:t>title</a:t>
          </a:r>
          <a:endParaRPr lang="en-US" dirty="0"/>
        </a:p>
      </dgm:t>
    </dgm:pt>
    <dgm:pt modelId="{45B57A9D-33A1-4282-91CA-0C14AAC83278}" type="parTrans" cxnId="{FD077691-92DD-498B-A366-72E765AAF312}">
      <dgm:prSet/>
      <dgm:spPr/>
      <dgm:t>
        <a:bodyPr/>
        <a:lstStyle/>
        <a:p>
          <a:endParaRPr lang="en-US"/>
        </a:p>
      </dgm:t>
    </dgm:pt>
    <dgm:pt modelId="{B2E6DC27-9A3A-4386-80A2-2556BCD21B98}" type="sibTrans" cxnId="{FD077691-92DD-498B-A366-72E765AAF312}">
      <dgm:prSet/>
      <dgm:spPr/>
      <dgm:t>
        <a:bodyPr/>
        <a:lstStyle/>
        <a:p>
          <a:endParaRPr lang="en-US"/>
        </a:p>
      </dgm:t>
    </dgm:pt>
    <dgm:pt modelId="{7A3A2EA4-D347-4950-9FCD-24B72939F9AE}">
      <dgm:prSet phldrT="[Text]"/>
      <dgm:spPr/>
      <dgm:t>
        <a:bodyPr/>
        <a:lstStyle/>
        <a:p>
          <a:r>
            <a:rPr lang="en-US" dirty="0" err="1" smtClean="0"/>
            <a:t>Judul</a:t>
          </a:r>
          <a:r>
            <a:rPr lang="en-US" dirty="0" smtClean="0"/>
            <a:t> yang </a:t>
          </a:r>
          <a:r>
            <a:rPr lang="en-US" dirty="0" err="1" smtClean="0"/>
            <a:t>akan</a:t>
          </a:r>
          <a:r>
            <a:rPr lang="en-US" dirty="0" smtClean="0"/>
            <a:t> </a:t>
          </a:r>
          <a:r>
            <a:rPr lang="en-US" dirty="0" err="1" smtClean="0"/>
            <a:t>muncul</a:t>
          </a:r>
          <a:r>
            <a:rPr lang="en-US" dirty="0" smtClean="0"/>
            <a:t> </a:t>
          </a:r>
          <a:r>
            <a:rPr lang="en-US" dirty="0" err="1" smtClean="0"/>
            <a:t>pada</a:t>
          </a:r>
          <a:r>
            <a:rPr lang="en-US" dirty="0" smtClean="0"/>
            <a:t> window web browser</a:t>
          </a:r>
          <a:endParaRPr lang="en-US" dirty="0"/>
        </a:p>
      </dgm:t>
    </dgm:pt>
    <dgm:pt modelId="{80A77FBA-8D5E-451B-AC31-FF6AD9686535}" type="parTrans" cxnId="{74BDE3F1-0FBB-461C-9D45-BF9827496AD5}">
      <dgm:prSet/>
      <dgm:spPr/>
      <dgm:t>
        <a:bodyPr/>
        <a:lstStyle/>
        <a:p>
          <a:endParaRPr lang="en-US"/>
        </a:p>
      </dgm:t>
    </dgm:pt>
    <dgm:pt modelId="{40378F93-ED6F-4912-8AB7-058330CC0BBD}" type="sibTrans" cxnId="{74BDE3F1-0FBB-461C-9D45-BF9827496AD5}">
      <dgm:prSet/>
      <dgm:spPr/>
      <dgm:t>
        <a:bodyPr/>
        <a:lstStyle/>
        <a:p>
          <a:endParaRPr lang="en-US"/>
        </a:p>
      </dgm:t>
    </dgm:pt>
    <dgm:pt modelId="{C05EC40E-3D39-434B-8AE1-E5119C2ED94C}">
      <dgm:prSet phldrT="[Text]"/>
      <dgm:spPr/>
      <dgm:t>
        <a:bodyPr/>
        <a:lstStyle/>
        <a:p>
          <a:r>
            <a:rPr lang="en-US" dirty="0" smtClean="0"/>
            <a:t>body</a:t>
          </a:r>
          <a:endParaRPr lang="en-US" dirty="0"/>
        </a:p>
      </dgm:t>
    </dgm:pt>
    <dgm:pt modelId="{8B75AC2B-7C7C-424A-8F02-D58305B0E7A7}" type="parTrans" cxnId="{FD8E0B49-9683-4BBB-B642-9F80218FE668}">
      <dgm:prSet/>
      <dgm:spPr/>
      <dgm:t>
        <a:bodyPr/>
        <a:lstStyle/>
        <a:p>
          <a:endParaRPr lang="en-US"/>
        </a:p>
      </dgm:t>
    </dgm:pt>
    <dgm:pt modelId="{CE7B8C18-3E28-453C-A322-539198AB8F82}" type="sibTrans" cxnId="{FD8E0B49-9683-4BBB-B642-9F80218FE668}">
      <dgm:prSet/>
      <dgm:spPr/>
      <dgm:t>
        <a:bodyPr/>
        <a:lstStyle/>
        <a:p>
          <a:endParaRPr lang="en-US"/>
        </a:p>
      </dgm:t>
    </dgm:pt>
    <dgm:pt modelId="{C3AE79AB-2190-449E-8CF0-C4EBEDCFB135}">
      <dgm:prSet phldrT="[Text]"/>
      <dgm:spPr/>
      <dgm:t>
        <a:bodyPr/>
        <a:lstStyle/>
        <a:p>
          <a:r>
            <a:rPr lang="en-US" dirty="0" err="1" smtClean="0"/>
            <a:t>Berisi</a:t>
          </a:r>
          <a:r>
            <a:rPr lang="en-US" dirty="0" smtClean="0"/>
            <a:t> </a:t>
          </a:r>
          <a:r>
            <a:rPr lang="en-US" dirty="0" err="1" smtClean="0"/>
            <a:t>semua</a:t>
          </a:r>
          <a:r>
            <a:rPr lang="en-US" dirty="0" smtClean="0"/>
            <a:t> </a:t>
          </a:r>
          <a:r>
            <a:rPr lang="en-US" dirty="0" err="1" smtClean="0"/>
            <a:t>informasi</a:t>
          </a:r>
          <a:r>
            <a:rPr lang="en-US" dirty="0" smtClean="0"/>
            <a:t> yang </a:t>
          </a:r>
          <a:r>
            <a:rPr lang="en-US" dirty="0" err="1" smtClean="0"/>
            <a:t>akan</a:t>
          </a:r>
          <a:r>
            <a:rPr lang="en-US" dirty="0" smtClean="0"/>
            <a:t> </a:t>
          </a:r>
          <a:r>
            <a:rPr lang="en-US" dirty="0" err="1" smtClean="0"/>
            <a:t>ditampilkan</a:t>
          </a:r>
          <a:r>
            <a:rPr lang="en-US" dirty="0" smtClean="0"/>
            <a:t> di </a:t>
          </a:r>
          <a:r>
            <a:rPr lang="en-US" dirty="0" err="1" smtClean="0"/>
            <a:t>halaman</a:t>
          </a:r>
          <a:r>
            <a:rPr lang="en-US" dirty="0" smtClean="0"/>
            <a:t> web </a:t>
          </a:r>
          <a:r>
            <a:rPr lang="en-US" dirty="0" err="1" smtClean="0"/>
            <a:t>dengan</a:t>
          </a:r>
          <a:r>
            <a:rPr lang="en-US" dirty="0" smtClean="0"/>
            <a:t> format </a:t>
          </a:r>
          <a:r>
            <a:rPr lang="en-US" dirty="0" err="1" smtClean="0"/>
            <a:t>tertentu</a:t>
          </a:r>
          <a:r>
            <a:rPr lang="en-US" dirty="0" smtClean="0"/>
            <a:t> yang </a:t>
          </a:r>
          <a:r>
            <a:rPr lang="en-US" dirty="0" err="1" smtClean="0"/>
            <a:t>diinginkan</a:t>
          </a:r>
          <a:endParaRPr lang="en-US" dirty="0"/>
        </a:p>
      </dgm:t>
    </dgm:pt>
    <dgm:pt modelId="{6E8EA6A5-6FD8-4210-8A43-208C827E9192}" type="parTrans" cxnId="{F086AB57-9EF3-44A7-A9E2-40C208C282F2}">
      <dgm:prSet/>
      <dgm:spPr/>
      <dgm:t>
        <a:bodyPr/>
        <a:lstStyle/>
        <a:p>
          <a:endParaRPr lang="en-US"/>
        </a:p>
      </dgm:t>
    </dgm:pt>
    <dgm:pt modelId="{CD7781B5-5999-41EF-B9A8-693141F09F9B}" type="sibTrans" cxnId="{F086AB57-9EF3-44A7-A9E2-40C208C282F2}">
      <dgm:prSet/>
      <dgm:spPr/>
      <dgm:t>
        <a:bodyPr/>
        <a:lstStyle/>
        <a:p>
          <a:endParaRPr lang="en-US"/>
        </a:p>
      </dgm:t>
    </dgm:pt>
    <dgm:pt modelId="{32D21649-6431-43B6-8DA9-DFE3846AE3C0}">
      <dgm:prSet phldrT="[Text]"/>
      <dgm:spPr/>
      <dgm:t>
        <a:bodyPr/>
        <a:lstStyle/>
        <a:p>
          <a:r>
            <a:rPr lang="en-US" dirty="0" smtClean="0"/>
            <a:t>html</a:t>
          </a:r>
          <a:endParaRPr lang="en-US" dirty="0"/>
        </a:p>
      </dgm:t>
    </dgm:pt>
    <dgm:pt modelId="{D4A347F1-B5C1-44E6-8B2B-C3DFE917B646}" type="parTrans" cxnId="{116B2385-316E-4ED3-A367-9B39B2E0B7C0}">
      <dgm:prSet/>
      <dgm:spPr/>
      <dgm:t>
        <a:bodyPr/>
        <a:lstStyle/>
        <a:p>
          <a:endParaRPr lang="en-US"/>
        </a:p>
      </dgm:t>
    </dgm:pt>
    <dgm:pt modelId="{72956ABB-AF6D-4406-A764-B7B1010FDCDC}" type="sibTrans" cxnId="{116B2385-316E-4ED3-A367-9B39B2E0B7C0}">
      <dgm:prSet/>
      <dgm:spPr/>
      <dgm:t>
        <a:bodyPr/>
        <a:lstStyle/>
        <a:p>
          <a:endParaRPr lang="en-US"/>
        </a:p>
      </dgm:t>
    </dgm:pt>
    <dgm:pt modelId="{C7645C33-0D68-422E-A95F-3ED491D39898}">
      <dgm:prSet phldrT="[Text]"/>
      <dgm:spPr/>
      <dgm:t>
        <a:bodyPr/>
        <a:lstStyle/>
        <a:p>
          <a:r>
            <a:rPr lang="en-US" dirty="0" smtClean="0"/>
            <a:t>Tag </a:t>
          </a:r>
          <a:r>
            <a:rPr lang="en-US" dirty="0" err="1" smtClean="0"/>
            <a:t>pembuka</a:t>
          </a:r>
          <a:r>
            <a:rPr lang="en-US" dirty="0" smtClean="0"/>
            <a:t> script HTML, </a:t>
          </a:r>
          <a:r>
            <a:rPr lang="en-US" dirty="0" err="1" smtClean="0"/>
            <a:t>pasangannya</a:t>
          </a:r>
          <a:r>
            <a:rPr lang="en-US" dirty="0" smtClean="0"/>
            <a:t> </a:t>
          </a:r>
          <a:r>
            <a:rPr lang="en-US" dirty="0" err="1" smtClean="0"/>
            <a:t>adalah</a:t>
          </a:r>
          <a:r>
            <a:rPr lang="en-US" dirty="0" smtClean="0"/>
            <a:t> &lt;/html&gt;</a:t>
          </a:r>
          <a:endParaRPr lang="en-US" dirty="0"/>
        </a:p>
      </dgm:t>
    </dgm:pt>
    <dgm:pt modelId="{F16D49BB-DB94-483E-8F2E-1642698F9E32}" type="parTrans" cxnId="{BFBB4CD8-707A-4CAA-B1FD-AE02755E5ADC}">
      <dgm:prSet/>
      <dgm:spPr/>
      <dgm:t>
        <a:bodyPr/>
        <a:lstStyle/>
        <a:p>
          <a:endParaRPr lang="en-US"/>
        </a:p>
      </dgm:t>
    </dgm:pt>
    <dgm:pt modelId="{800AC6FE-B586-452A-B761-F779C0D10598}" type="sibTrans" cxnId="{BFBB4CD8-707A-4CAA-B1FD-AE02755E5ADC}">
      <dgm:prSet/>
      <dgm:spPr/>
      <dgm:t>
        <a:bodyPr/>
        <a:lstStyle/>
        <a:p>
          <a:endParaRPr lang="en-US"/>
        </a:p>
      </dgm:t>
    </dgm:pt>
    <dgm:pt modelId="{DD5205B2-E4C8-4110-AD28-5746FF52AA47}" type="pres">
      <dgm:prSet presAssocID="{1CC0DC29-6994-48BB-9E97-9519C9E5CFEA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en-US"/>
        </a:p>
      </dgm:t>
    </dgm:pt>
    <dgm:pt modelId="{6FB209B6-578D-465C-AC35-08B0299C919A}" type="pres">
      <dgm:prSet presAssocID="{32D21649-6431-43B6-8DA9-DFE3846AE3C0}" presName="parenttextcomposite" presStyleCnt="0"/>
      <dgm:spPr/>
      <dgm:t>
        <a:bodyPr/>
        <a:lstStyle/>
        <a:p>
          <a:endParaRPr lang="en-US"/>
        </a:p>
      </dgm:t>
    </dgm:pt>
    <dgm:pt modelId="{8D28BBA5-D67E-4702-905C-DB13CE23452E}" type="pres">
      <dgm:prSet presAssocID="{32D21649-6431-43B6-8DA9-DFE3846AE3C0}" presName="parenttext" presStyleLbl="revTx" presStyleIdx="0" presStyleCnt="4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1A6FED-7EE0-46C7-8769-4EA1920979FB}" type="pres">
      <dgm:prSet presAssocID="{32D21649-6431-43B6-8DA9-DFE3846AE3C0}" presName="composite" presStyleCnt="0"/>
      <dgm:spPr/>
      <dgm:t>
        <a:bodyPr/>
        <a:lstStyle/>
        <a:p>
          <a:endParaRPr lang="en-US"/>
        </a:p>
      </dgm:t>
    </dgm:pt>
    <dgm:pt modelId="{7BB6A1B7-39BD-4407-B567-C9B510D111CD}" type="pres">
      <dgm:prSet presAssocID="{32D21649-6431-43B6-8DA9-DFE3846AE3C0}" presName="chevron1" presStyleLbl="alignNode1" presStyleIdx="0" presStyleCnt="28"/>
      <dgm:spPr/>
      <dgm:t>
        <a:bodyPr/>
        <a:lstStyle/>
        <a:p>
          <a:endParaRPr lang="en-US"/>
        </a:p>
      </dgm:t>
    </dgm:pt>
    <dgm:pt modelId="{C3313346-12E8-43E7-A216-6EC95652CF0B}" type="pres">
      <dgm:prSet presAssocID="{32D21649-6431-43B6-8DA9-DFE3846AE3C0}" presName="chevron2" presStyleLbl="alignNode1" presStyleIdx="1" presStyleCnt="28"/>
      <dgm:spPr/>
      <dgm:t>
        <a:bodyPr/>
        <a:lstStyle/>
        <a:p>
          <a:endParaRPr lang="en-US"/>
        </a:p>
      </dgm:t>
    </dgm:pt>
    <dgm:pt modelId="{957E7CFD-12EB-47B0-8555-BD4933A230F0}" type="pres">
      <dgm:prSet presAssocID="{32D21649-6431-43B6-8DA9-DFE3846AE3C0}" presName="chevron3" presStyleLbl="alignNode1" presStyleIdx="2" presStyleCnt="28"/>
      <dgm:spPr/>
      <dgm:t>
        <a:bodyPr/>
        <a:lstStyle/>
        <a:p>
          <a:endParaRPr lang="en-US"/>
        </a:p>
      </dgm:t>
    </dgm:pt>
    <dgm:pt modelId="{58671438-6A68-4E84-B5DE-D3095E1DE053}" type="pres">
      <dgm:prSet presAssocID="{32D21649-6431-43B6-8DA9-DFE3846AE3C0}" presName="chevron4" presStyleLbl="alignNode1" presStyleIdx="3" presStyleCnt="28"/>
      <dgm:spPr/>
      <dgm:t>
        <a:bodyPr/>
        <a:lstStyle/>
        <a:p>
          <a:endParaRPr lang="en-US"/>
        </a:p>
      </dgm:t>
    </dgm:pt>
    <dgm:pt modelId="{C5027A20-22E1-4BF6-B2E3-3CEB68E75A6F}" type="pres">
      <dgm:prSet presAssocID="{32D21649-6431-43B6-8DA9-DFE3846AE3C0}" presName="chevron5" presStyleLbl="alignNode1" presStyleIdx="4" presStyleCnt="28"/>
      <dgm:spPr/>
      <dgm:t>
        <a:bodyPr/>
        <a:lstStyle/>
        <a:p>
          <a:endParaRPr lang="en-US"/>
        </a:p>
      </dgm:t>
    </dgm:pt>
    <dgm:pt modelId="{BC5B1ECE-A4D5-4D3B-8C61-1C1CF1E03F3E}" type="pres">
      <dgm:prSet presAssocID="{32D21649-6431-43B6-8DA9-DFE3846AE3C0}" presName="chevron6" presStyleLbl="alignNode1" presStyleIdx="5" presStyleCnt="28"/>
      <dgm:spPr/>
      <dgm:t>
        <a:bodyPr/>
        <a:lstStyle/>
        <a:p>
          <a:endParaRPr lang="en-US"/>
        </a:p>
      </dgm:t>
    </dgm:pt>
    <dgm:pt modelId="{0C35885B-20C3-428D-8EB2-DA99F0483AAD}" type="pres">
      <dgm:prSet presAssocID="{32D21649-6431-43B6-8DA9-DFE3846AE3C0}" presName="chevron7" presStyleLbl="alignNode1" presStyleIdx="6" presStyleCnt="28" custScaleX="198117"/>
      <dgm:spPr/>
      <dgm:t>
        <a:bodyPr/>
        <a:lstStyle/>
        <a:p>
          <a:endParaRPr lang="en-US"/>
        </a:p>
      </dgm:t>
    </dgm:pt>
    <dgm:pt modelId="{D791B8E7-EAFA-40E0-9AA1-76AE6593CA22}" type="pres">
      <dgm:prSet presAssocID="{32D21649-6431-43B6-8DA9-DFE3846AE3C0}" presName="childtext" presStyleLbl="solidFgAcc1" presStyleIdx="0" presStyleCnt="4" custScaleX="198117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7DEEE0-FBAA-4634-90A7-44052A91DD28}" type="pres">
      <dgm:prSet presAssocID="{72956ABB-AF6D-4406-A764-B7B1010FDCDC}" presName="sibTrans" presStyleCnt="0"/>
      <dgm:spPr/>
      <dgm:t>
        <a:bodyPr/>
        <a:lstStyle/>
        <a:p>
          <a:endParaRPr lang="en-US"/>
        </a:p>
      </dgm:t>
    </dgm:pt>
    <dgm:pt modelId="{8C814854-3BE8-4BFB-8360-3CDFADCAFDE6}" type="pres">
      <dgm:prSet presAssocID="{1CADB763-41FC-4016-B257-E1DA33C63F09}" presName="parenttextcomposite" presStyleCnt="0"/>
      <dgm:spPr/>
      <dgm:t>
        <a:bodyPr/>
        <a:lstStyle/>
        <a:p>
          <a:endParaRPr lang="en-US"/>
        </a:p>
      </dgm:t>
    </dgm:pt>
    <dgm:pt modelId="{31BB1965-A4EA-4A58-945A-2FE8B3D5D618}" type="pres">
      <dgm:prSet presAssocID="{1CADB763-41FC-4016-B257-E1DA33C63F09}" presName="parenttext" presStyleLbl="revTx" presStyleIdx="1" presStyleCnt="4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38E7F6-C810-4F0C-97A6-1376762D3E9A}" type="pres">
      <dgm:prSet presAssocID="{1CADB763-41FC-4016-B257-E1DA33C63F09}" presName="composite" presStyleCnt="0"/>
      <dgm:spPr/>
      <dgm:t>
        <a:bodyPr/>
        <a:lstStyle/>
        <a:p>
          <a:endParaRPr lang="en-US"/>
        </a:p>
      </dgm:t>
    </dgm:pt>
    <dgm:pt modelId="{ECDE4D92-D653-4AD0-8E27-D0A2596682A5}" type="pres">
      <dgm:prSet presAssocID="{1CADB763-41FC-4016-B257-E1DA33C63F09}" presName="chevron1" presStyleLbl="alignNode1" presStyleIdx="7" presStyleCnt="28"/>
      <dgm:spPr/>
      <dgm:t>
        <a:bodyPr/>
        <a:lstStyle/>
        <a:p>
          <a:endParaRPr lang="en-US"/>
        </a:p>
      </dgm:t>
    </dgm:pt>
    <dgm:pt modelId="{D2619EE3-7553-419F-BF30-A3658561C6A7}" type="pres">
      <dgm:prSet presAssocID="{1CADB763-41FC-4016-B257-E1DA33C63F09}" presName="chevron2" presStyleLbl="alignNode1" presStyleIdx="8" presStyleCnt="28"/>
      <dgm:spPr/>
      <dgm:t>
        <a:bodyPr/>
        <a:lstStyle/>
        <a:p>
          <a:endParaRPr lang="en-US"/>
        </a:p>
      </dgm:t>
    </dgm:pt>
    <dgm:pt modelId="{C86F5917-5741-469A-BF42-BB63F707556D}" type="pres">
      <dgm:prSet presAssocID="{1CADB763-41FC-4016-B257-E1DA33C63F09}" presName="chevron3" presStyleLbl="alignNode1" presStyleIdx="9" presStyleCnt="28"/>
      <dgm:spPr/>
      <dgm:t>
        <a:bodyPr/>
        <a:lstStyle/>
        <a:p>
          <a:endParaRPr lang="en-US"/>
        </a:p>
      </dgm:t>
    </dgm:pt>
    <dgm:pt modelId="{61FB10DA-ABF9-41B9-9E3B-328A5027A19E}" type="pres">
      <dgm:prSet presAssocID="{1CADB763-41FC-4016-B257-E1DA33C63F09}" presName="chevron4" presStyleLbl="alignNode1" presStyleIdx="10" presStyleCnt="28"/>
      <dgm:spPr/>
      <dgm:t>
        <a:bodyPr/>
        <a:lstStyle/>
        <a:p>
          <a:endParaRPr lang="en-US"/>
        </a:p>
      </dgm:t>
    </dgm:pt>
    <dgm:pt modelId="{FA386031-167C-4EBE-B3A8-AA0D2C3901A0}" type="pres">
      <dgm:prSet presAssocID="{1CADB763-41FC-4016-B257-E1DA33C63F09}" presName="chevron5" presStyleLbl="alignNode1" presStyleIdx="11" presStyleCnt="28"/>
      <dgm:spPr/>
      <dgm:t>
        <a:bodyPr/>
        <a:lstStyle/>
        <a:p>
          <a:endParaRPr lang="en-US"/>
        </a:p>
      </dgm:t>
    </dgm:pt>
    <dgm:pt modelId="{58CB904E-0A6D-4284-B882-8868812DCFCA}" type="pres">
      <dgm:prSet presAssocID="{1CADB763-41FC-4016-B257-E1DA33C63F09}" presName="chevron6" presStyleLbl="alignNode1" presStyleIdx="12" presStyleCnt="28"/>
      <dgm:spPr/>
      <dgm:t>
        <a:bodyPr/>
        <a:lstStyle/>
        <a:p>
          <a:endParaRPr lang="en-US"/>
        </a:p>
      </dgm:t>
    </dgm:pt>
    <dgm:pt modelId="{309055E5-B6EE-4546-B26D-B34E42AA431F}" type="pres">
      <dgm:prSet presAssocID="{1CADB763-41FC-4016-B257-E1DA33C63F09}" presName="chevron7" presStyleLbl="alignNode1" presStyleIdx="13" presStyleCnt="28" custScaleX="198117"/>
      <dgm:spPr/>
      <dgm:t>
        <a:bodyPr/>
        <a:lstStyle/>
        <a:p>
          <a:endParaRPr lang="en-US"/>
        </a:p>
      </dgm:t>
    </dgm:pt>
    <dgm:pt modelId="{94BF37B7-A039-493D-BF1F-0CD438024E36}" type="pres">
      <dgm:prSet presAssocID="{1CADB763-41FC-4016-B257-E1DA33C63F09}" presName="childtext" presStyleLbl="solidFgAcc1" presStyleIdx="1" presStyleCnt="4" custScaleX="198117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558695-D49A-4A6B-B697-8460B839C5F0}" type="pres">
      <dgm:prSet presAssocID="{51381AF9-497A-42E6-BBAA-3E8708CF5939}" presName="sibTrans" presStyleCnt="0"/>
      <dgm:spPr/>
      <dgm:t>
        <a:bodyPr/>
        <a:lstStyle/>
        <a:p>
          <a:endParaRPr lang="en-US"/>
        </a:p>
      </dgm:t>
    </dgm:pt>
    <dgm:pt modelId="{4CEDE68F-D25C-496B-9091-D57ADA3C1FB8}" type="pres">
      <dgm:prSet presAssocID="{AAC6B5E3-2118-47CD-BFE7-BD09BA3D9A8A}" presName="parenttextcomposite" presStyleCnt="0"/>
      <dgm:spPr/>
      <dgm:t>
        <a:bodyPr/>
        <a:lstStyle/>
        <a:p>
          <a:endParaRPr lang="en-US"/>
        </a:p>
      </dgm:t>
    </dgm:pt>
    <dgm:pt modelId="{D661DE19-D611-434B-A62E-FE9E56C3B2EF}" type="pres">
      <dgm:prSet presAssocID="{AAC6B5E3-2118-47CD-BFE7-BD09BA3D9A8A}" presName="parenttext" presStyleLbl="revTx" presStyleIdx="2" presStyleCnt="4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AB29CE-B7BA-400B-B1EF-CB2FF972CF46}" type="pres">
      <dgm:prSet presAssocID="{AAC6B5E3-2118-47CD-BFE7-BD09BA3D9A8A}" presName="composite" presStyleCnt="0"/>
      <dgm:spPr/>
      <dgm:t>
        <a:bodyPr/>
        <a:lstStyle/>
        <a:p>
          <a:endParaRPr lang="en-US"/>
        </a:p>
      </dgm:t>
    </dgm:pt>
    <dgm:pt modelId="{F7418081-B975-4F06-AA6B-1CE96083ADB7}" type="pres">
      <dgm:prSet presAssocID="{AAC6B5E3-2118-47CD-BFE7-BD09BA3D9A8A}" presName="chevron1" presStyleLbl="alignNode1" presStyleIdx="14" presStyleCnt="28"/>
      <dgm:spPr/>
      <dgm:t>
        <a:bodyPr/>
        <a:lstStyle/>
        <a:p>
          <a:endParaRPr lang="en-US"/>
        </a:p>
      </dgm:t>
    </dgm:pt>
    <dgm:pt modelId="{0172DF90-5F58-4B09-9021-0E5290AD9E0E}" type="pres">
      <dgm:prSet presAssocID="{AAC6B5E3-2118-47CD-BFE7-BD09BA3D9A8A}" presName="chevron2" presStyleLbl="alignNode1" presStyleIdx="15" presStyleCnt="28"/>
      <dgm:spPr/>
      <dgm:t>
        <a:bodyPr/>
        <a:lstStyle/>
        <a:p>
          <a:endParaRPr lang="en-US"/>
        </a:p>
      </dgm:t>
    </dgm:pt>
    <dgm:pt modelId="{5E35D551-0956-4FEF-9E3C-ACB74024F1D3}" type="pres">
      <dgm:prSet presAssocID="{AAC6B5E3-2118-47CD-BFE7-BD09BA3D9A8A}" presName="chevron3" presStyleLbl="alignNode1" presStyleIdx="16" presStyleCnt="28"/>
      <dgm:spPr/>
      <dgm:t>
        <a:bodyPr/>
        <a:lstStyle/>
        <a:p>
          <a:endParaRPr lang="en-US"/>
        </a:p>
      </dgm:t>
    </dgm:pt>
    <dgm:pt modelId="{96FDAE3E-E5DC-4F5D-AA1F-F4E1A9AB10B3}" type="pres">
      <dgm:prSet presAssocID="{AAC6B5E3-2118-47CD-BFE7-BD09BA3D9A8A}" presName="chevron4" presStyleLbl="alignNode1" presStyleIdx="17" presStyleCnt="28"/>
      <dgm:spPr/>
      <dgm:t>
        <a:bodyPr/>
        <a:lstStyle/>
        <a:p>
          <a:endParaRPr lang="en-US"/>
        </a:p>
      </dgm:t>
    </dgm:pt>
    <dgm:pt modelId="{EC4CEEF3-9F30-4F8F-81E6-6E5DAA560C24}" type="pres">
      <dgm:prSet presAssocID="{AAC6B5E3-2118-47CD-BFE7-BD09BA3D9A8A}" presName="chevron5" presStyleLbl="alignNode1" presStyleIdx="18" presStyleCnt="28"/>
      <dgm:spPr/>
      <dgm:t>
        <a:bodyPr/>
        <a:lstStyle/>
        <a:p>
          <a:endParaRPr lang="en-US"/>
        </a:p>
      </dgm:t>
    </dgm:pt>
    <dgm:pt modelId="{0B0709BC-65D8-4685-A4F0-7A74694F121C}" type="pres">
      <dgm:prSet presAssocID="{AAC6B5E3-2118-47CD-BFE7-BD09BA3D9A8A}" presName="chevron6" presStyleLbl="alignNode1" presStyleIdx="19" presStyleCnt="28"/>
      <dgm:spPr/>
      <dgm:t>
        <a:bodyPr/>
        <a:lstStyle/>
        <a:p>
          <a:endParaRPr lang="en-US"/>
        </a:p>
      </dgm:t>
    </dgm:pt>
    <dgm:pt modelId="{51A36DD3-73A4-497A-AF68-A91928F2C7A2}" type="pres">
      <dgm:prSet presAssocID="{AAC6B5E3-2118-47CD-BFE7-BD09BA3D9A8A}" presName="chevron7" presStyleLbl="alignNode1" presStyleIdx="20" presStyleCnt="28" custScaleX="198117"/>
      <dgm:spPr/>
      <dgm:t>
        <a:bodyPr/>
        <a:lstStyle/>
        <a:p>
          <a:endParaRPr lang="en-US"/>
        </a:p>
      </dgm:t>
    </dgm:pt>
    <dgm:pt modelId="{ECACA939-10ED-41BB-AA44-52C0E4F6DC43}" type="pres">
      <dgm:prSet presAssocID="{AAC6B5E3-2118-47CD-BFE7-BD09BA3D9A8A}" presName="childtext" presStyleLbl="solidFgAcc1" presStyleIdx="2" presStyleCnt="4" custScaleX="198117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A36EFF-9092-4666-A759-53710AEAE814}" type="pres">
      <dgm:prSet presAssocID="{B2E6DC27-9A3A-4386-80A2-2556BCD21B98}" presName="sibTrans" presStyleCnt="0"/>
      <dgm:spPr/>
      <dgm:t>
        <a:bodyPr/>
        <a:lstStyle/>
        <a:p>
          <a:endParaRPr lang="en-US"/>
        </a:p>
      </dgm:t>
    </dgm:pt>
    <dgm:pt modelId="{143C17BC-7EDF-4E72-9945-D8AC4EE8485F}" type="pres">
      <dgm:prSet presAssocID="{C05EC40E-3D39-434B-8AE1-E5119C2ED94C}" presName="parenttextcomposite" presStyleCnt="0"/>
      <dgm:spPr/>
      <dgm:t>
        <a:bodyPr/>
        <a:lstStyle/>
        <a:p>
          <a:endParaRPr lang="en-US"/>
        </a:p>
      </dgm:t>
    </dgm:pt>
    <dgm:pt modelId="{31FF2EFC-DF28-46DD-924A-85C5437EC92A}" type="pres">
      <dgm:prSet presAssocID="{C05EC40E-3D39-434B-8AE1-E5119C2ED94C}" presName="parenttext" presStyleLbl="revTx" presStyleIdx="3" presStyleCnt="4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BD7305-A1E6-453E-A1A1-26F219A662B4}" type="pres">
      <dgm:prSet presAssocID="{C05EC40E-3D39-434B-8AE1-E5119C2ED94C}" presName="composite" presStyleCnt="0"/>
      <dgm:spPr/>
      <dgm:t>
        <a:bodyPr/>
        <a:lstStyle/>
        <a:p>
          <a:endParaRPr lang="en-US"/>
        </a:p>
      </dgm:t>
    </dgm:pt>
    <dgm:pt modelId="{18F12F04-80FB-4BE2-A4A0-E6B7F5353B20}" type="pres">
      <dgm:prSet presAssocID="{C05EC40E-3D39-434B-8AE1-E5119C2ED94C}" presName="chevron1" presStyleLbl="alignNode1" presStyleIdx="21" presStyleCnt="28"/>
      <dgm:spPr/>
      <dgm:t>
        <a:bodyPr/>
        <a:lstStyle/>
        <a:p>
          <a:endParaRPr lang="en-US"/>
        </a:p>
      </dgm:t>
    </dgm:pt>
    <dgm:pt modelId="{AB21C9F9-973B-4080-A51A-88F4934E94B4}" type="pres">
      <dgm:prSet presAssocID="{C05EC40E-3D39-434B-8AE1-E5119C2ED94C}" presName="chevron2" presStyleLbl="alignNode1" presStyleIdx="22" presStyleCnt="28"/>
      <dgm:spPr/>
      <dgm:t>
        <a:bodyPr/>
        <a:lstStyle/>
        <a:p>
          <a:endParaRPr lang="en-US"/>
        </a:p>
      </dgm:t>
    </dgm:pt>
    <dgm:pt modelId="{6696F554-237F-4367-B8E9-836AAB5A0353}" type="pres">
      <dgm:prSet presAssocID="{C05EC40E-3D39-434B-8AE1-E5119C2ED94C}" presName="chevron3" presStyleLbl="alignNode1" presStyleIdx="23" presStyleCnt="28"/>
      <dgm:spPr/>
      <dgm:t>
        <a:bodyPr/>
        <a:lstStyle/>
        <a:p>
          <a:endParaRPr lang="en-US"/>
        </a:p>
      </dgm:t>
    </dgm:pt>
    <dgm:pt modelId="{4ABB4680-C0CF-4148-A062-C716DC556C2B}" type="pres">
      <dgm:prSet presAssocID="{C05EC40E-3D39-434B-8AE1-E5119C2ED94C}" presName="chevron4" presStyleLbl="alignNode1" presStyleIdx="24" presStyleCnt="28"/>
      <dgm:spPr/>
      <dgm:t>
        <a:bodyPr/>
        <a:lstStyle/>
        <a:p>
          <a:endParaRPr lang="en-US"/>
        </a:p>
      </dgm:t>
    </dgm:pt>
    <dgm:pt modelId="{C08454F5-413E-4B6A-B01F-F01538FA795C}" type="pres">
      <dgm:prSet presAssocID="{C05EC40E-3D39-434B-8AE1-E5119C2ED94C}" presName="chevron5" presStyleLbl="alignNode1" presStyleIdx="25" presStyleCnt="28"/>
      <dgm:spPr/>
      <dgm:t>
        <a:bodyPr/>
        <a:lstStyle/>
        <a:p>
          <a:endParaRPr lang="en-US"/>
        </a:p>
      </dgm:t>
    </dgm:pt>
    <dgm:pt modelId="{7AB49EFF-3062-4B0C-A8F2-4066CF5CBD03}" type="pres">
      <dgm:prSet presAssocID="{C05EC40E-3D39-434B-8AE1-E5119C2ED94C}" presName="chevron6" presStyleLbl="alignNode1" presStyleIdx="26" presStyleCnt="28"/>
      <dgm:spPr/>
      <dgm:t>
        <a:bodyPr/>
        <a:lstStyle/>
        <a:p>
          <a:endParaRPr lang="en-US"/>
        </a:p>
      </dgm:t>
    </dgm:pt>
    <dgm:pt modelId="{C56B665E-25E3-4A11-B9C6-5031F0D48B8B}" type="pres">
      <dgm:prSet presAssocID="{C05EC40E-3D39-434B-8AE1-E5119C2ED94C}" presName="chevron7" presStyleLbl="alignNode1" presStyleIdx="27" presStyleCnt="28" custScaleX="198117"/>
      <dgm:spPr/>
      <dgm:t>
        <a:bodyPr/>
        <a:lstStyle/>
        <a:p>
          <a:endParaRPr lang="en-US"/>
        </a:p>
      </dgm:t>
    </dgm:pt>
    <dgm:pt modelId="{1962DC75-D87F-413F-8E3C-4E408159CB23}" type="pres">
      <dgm:prSet presAssocID="{C05EC40E-3D39-434B-8AE1-E5119C2ED94C}" presName="childtext" presStyleLbl="solidFgAcc1" presStyleIdx="3" presStyleCnt="4" custScaleX="198117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FBB4CD8-707A-4CAA-B1FD-AE02755E5ADC}" srcId="{32D21649-6431-43B6-8DA9-DFE3846AE3C0}" destId="{C7645C33-0D68-422E-A95F-3ED491D39898}" srcOrd="0" destOrd="0" parTransId="{F16D49BB-DB94-483E-8F2E-1642698F9E32}" sibTransId="{800AC6FE-B586-452A-B761-F779C0D10598}"/>
    <dgm:cxn modelId="{B1F70631-337A-488B-9870-47C4E19745AF}" type="presOf" srcId="{1CC0DC29-6994-48BB-9E97-9519C9E5CFEA}" destId="{DD5205B2-E4C8-4110-AD28-5746FF52AA47}" srcOrd="0" destOrd="0" presId="urn:microsoft.com/office/officeart/2008/layout/VerticalAccentList"/>
    <dgm:cxn modelId="{FD8E0B49-9683-4BBB-B642-9F80218FE668}" srcId="{1CC0DC29-6994-48BB-9E97-9519C9E5CFEA}" destId="{C05EC40E-3D39-434B-8AE1-E5119C2ED94C}" srcOrd="3" destOrd="0" parTransId="{8B75AC2B-7C7C-424A-8F02-D58305B0E7A7}" sibTransId="{CE7B8C18-3E28-453C-A322-539198AB8F82}"/>
    <dgm:cxn modelId="{9DDB80EF-49B0-4AA2-8532-516D357C4F59}" type="presOf" srcId="{7A3A2EA4-D347-4950-9FCD-24B72939F9AE}" destId="{ECACA939-10ED-41BB-AA44-52C0E4F6DC43}" srcOrd="0" destOrd="0" presId="urn:microsoft.com/office/officeart/2008/layout/VerticalAccentList"/>
    <dgm:cxn modelId="{C810E7F8-5BCA-471E-8139-1BBF7E7423C2}" type="presOf" srcId="{AAC6B5E3-2118-47CD-BFE7-BD09BA3D9A8A}" destId="{D661DE19-D611-434B-A62E-FE9E56C3B2EF}" srcOrd="0" destOrd="0" presId="urn:microsoft.com/office/officeart/2008/layout/VerticalAccentList"/>
    <dgm:cxn modelId="{116B2385-316E-4ED3-A367-9B39B2E0B7C0}" srcId="{1CC0DC29-6994-48BB-9E97-9519C9E5CFEA}" destId="{32D21649-6431-43B6-8DA9-DFE3846AE3C0}" srcOrd="0" destOrd="0" parTransId="{D4A347F1-B5C1-44E6-8B2B-C3DFE917B646}" sibTransId="{72956ABB-AF6D-4406-A764-B7B1010FDCDC}"/>
    <dgm:cxn modelId="{FD077691-92DD-498B-A366-72E765AAF312}" srcId="{1CC0DC29-6994-48BB-9E97-9519C9E5CFEA}" destId="{AAC6B5E3-2118-47CD-BFE7-BD09BA3D9A8A}" srcOrd="2" destOrd="0" parTransId="{45B57A9D-33A1-4282-91CA-0C14AAC83278}" sibTransId="{B2E6DC27-9A3A-4386-80A2-2556BCD21B98}"/>
    <dgm:cxn modelId="{F086AB57-9EF3-44A7-A9E2-40C208C282F2}" srcId="{C05EC40E-3D39-434B-8AE1-E5119C2ED94C}" destId="{C3AE79AB-2190-449E-8CF0-C4EBEDCFB135}" srcOrd="0" destOrd="0" parTransId="{6E8EA6A5-6FD8-4210-8A43-208C827E9192}" sibTransId="{CD7781B5-5999-41EF-B9A8-693141F09F9B}"/>
    <dgm:cxn modelId="{F7A6EB21-1F32-4D0B-BD2E-11FABFC2F83B}" type="presOf" srcId="{C7645C33-0D68-422E-A95F-3ED491D39898}" destId="{D791B8E7-EAFA-40E0-9AA1-76AE6593CA22}" srcOrd="0" destOrd="0" presId="urn:microsoft.com/office/officeart/2008/layout/VerticalAccentList"/>
    <dgm:cxn modelId="{89F7FB10-2FA6-4CA8-A6E0-8E8416B65C59}" srcId="{1CC0DC29-6994-48BB-9E97-9519C9E5CFEA}" destId="{1CADB763-41FC-4016-B257-E1DA33C63F09}" srcOrd="1" destOrd="0" parTransId="{1767414E-A98E-4029-9A73-C1E50E3CECBF}" sibTransId="{51381AF9-497A-42E6-BBAA-3E8708CF5939}"/>
    <dgm:cxn modelId="{0637D370-A909-4E91-AA3D-D0C8B901820E}" type="presOf" srcId="{FA4BAAC4-5AC2-47FD-89BE-CB2C200237D8}" destId="{94BF37B7-A039-493D-BF1F-0CD438024E36}" srcOrd="0" destOrd="0" presId="urn:microsoft.com/office/officeart/2008/layout/VerticalAccentList"/>
    <dgm:cxn modelId="{74BDE3F1-0FBB-461C-9D45-BF9827496AD5}" srcId="{AAC6B5E3-2118-47CD-BFE7-BD09BA3D9A8A}" destId="{7A3A2EA4-D347-4950-9FCD-24B72939F9AE}" srcOrd="0" destOrd="0" parTransId="{80A77FBA-8D5E-451B-AC31-FF6AD9686535}" sibTransId="{40378F93-ED6F-4912-8AB7-058330CC0BBD}"/>
    <dgm:cxn modelId="{E82A5231-B982-4F8E-B11B-61AE253E9B9A}" type="presOf" srcId="{1CADB763-41FC-4016-B257-E1DA33C63F09}" destId="{31BB1965-A4EA-4A58-945A-2FE8B3D5D618}" srcOrd="0" destOrd="0" presId="urn:microsoft.com/office/officeart/2008/layout/VerticalAccentList"/>
    <dgm:cxn modelId="{EFEC0565-9F56-4B80-AA33-F6FBFC3BD367}" type="presOf" srcId="{32D21649-6431-43B6-8DA9-DFE3846AE3C0}" destId="{8D28BBA5-D67E-4702-905C-DB13CE23452E}" srcOrd="0" destOrd="0" presId="urn:microsoft.com/office/officeart/2008/layout/VerticalAccentList"/>
    <dgm:cxn modelId="{00851FA6-05E7-4D1C-AA6A-C815604EF46C}" type="presOf" srcId="{C3AE79AB-2190-449E-8CF0-C4EBEDCFB135}" destId="{1962DC75-D87F-413F-8E3C-4E408159CB23}" srcOrd="0" destOrd="0" presId="urn:microsoft.com/office/officeart/2008/layout/VerticalAccentList"/>
    <dgm:cxn modelId="{0D8E67C9-B46E-4AF4-B6E3-E70A53950318}" type="presOf" srcId="{C05EC40E-3D39-434B-8AE1-E5119C2ED94C}" destId="{31FF2EFC-DF28-46DD-924A-85C5437EC92A}" srcOrd="0" destOrd="0" presId="urn:microsoft.com/office/officeart/2008/layout/VerticalAccentList"/>
    <dgm:cxn modelId="{9BD1A2E9-933D-40F9-B02E-0416F2D8C6AF}" srcId="{1CADB763-41FC-4016-B257-E1DA33C63F09}" destId="{FA4BAAC4-5AC2-47FD-89BE-CB2C200237D8}" srcOrd="0" destOrd="0" parTransId="{5E027E56-71B2-4390-A034-BD27BD5D66A4}" sibTransId="{6D684B79-2B81-4C94-B767-CF2D2D79E51F}"/>
    <dgm:cxn modelId="{41108C53-44CA-4BD0-B12F-72DF729DCF59}" type="presParOf" srcId="{DD5205B2-E4C8-4110-AD28-5746FF52AA47}" destId="{6FB209B6-578D-465C-AC35-08B0299C919A}" srcOrd="0" destOrd="0" presId="urn:microsoft.com/office/officeart/2008/layout/VerticalAccentList"/>
    <dgm:cxn modelId="{93A22859-9538-46ED-A4DA-AE81530C9BF8}" type="presParOf" srcId="{6FB209B6-578D-465C-AC35-08B0299C919A}" destId="{8D28BBA5-D67E-4702-905C-DB13CE23452E}" srcOrd="0" destOrd="0" presId="urn:microsoft.com/office/officeart/2008/layout/VerticalAccentList"/>
    <dgm:cxn modelId="{667E6103-4581-4714-904D-C01C29BDCF8F}" type="presParOf" srcId="{DD5205B2-E4C8-4110-AD28-5746FF52AA47}" destId="{6F1A6FED-7EE0-46C7-8769-4EA1920979FB}" srcOrd="1" destOrd="0" presId="urn:microsoft.com/office/officeart/2008/layout/VerticalAccentList"/>
    <dgm:cxn modelId="{779C17C5-96D5-449D-81A3-699C8CAC576E}" type="presParOf" srcId="{6F1A6FED-7EE0-46C7-8769-4EA1920979FB}" destId="{7BB6A1B7-39BD-4407-B567-C9B510D111CD}" srcOrd="0" destOrd="0" presId="urn:microsoft.com/office/officeart/2008/layout/VerticalAccentList"/>
    <dgm:cxn modelId="{9A24C48F-95CD-4CE9-9343-F6784E112C88}" type="presParOf" srcId="{6F1A6FED-7EE0-46C7-8769-4EA1920979FB}" destId="{C3313346-12E8-43E7-A216-6EC95652CF0B}" srcOrd="1" destOrd="0" presId="urn:microsoft.com/office/officeart/2008/layout/VerticalAccentList"/>
    <dgm:cxn modelId="{9A04B70F-0922-4CEF-B29A-119E6CAB6A0A}" type="presParOf" srcId="{6F1A6FED-7EE0-46C7-8769-4EA1920979FB}" destId="{957E7CFD-12EB-47B0-8555-BD4933A230F0}" srcOrd="2" destOrd="0" presId="urn:microsoft.com/office/officeart/2008/layout/VerticalAccentList"/>
    <dgm:cxn modelId="{7DFA5D2A-EF33-4CA2-AB28-CC3F1EA7A12F}" type="presParOf" srcId="{6F1A6FED-7EE0-46C7-8769-4EA1920979FB}" destId="{58671438-6A68-4E84-B5DE-D3095E1DE053}" srcOrd="3" destOrd="0" presId="urn:microsoft.com/office/officeart/2008/layout/VerticalAccentList"/>
    <dgm:cxn modelId="{04FE990C-8D48-4B72-9C6B-C5E68DEF2433}" type="presParOf" srcId="{6F1A6FED-7EE0-46C7-8769-4EA1920979FB}" destId="{C5027A20-22E1-4BF6-B2E3-3CEB68E75A6F}" srcOrd="4" destOrd="0" presId="urn:microsoft.com/office/officeart/2008/layout/VerticalAccentList"/>
    <dgm:cxn modelId="{1A0C0069-C780-4F30-B6DC-1FE218F9D6BE}" type="presParOf" srcId="{6F1A6FED-7EE0-46C7-8769-4EA1920979FB}" destId="{BC5B1ECE-A4D5-4D3B-8C61-1C1CF1E03F3E}" srcOrd="5" destOrd="0" presId="urn:microsoft.com/office/officeart/2008/layout/VerticalAccentList"/>
    <dgm:cxn modelId="{FC5EA48A-6BDD-445E-AF11-5B96EC6B6C01}" type="presParOf" srcId="{6F1A6FED-7EE0-46C7-8769-4EA1920979FB}" destId="{0C35885B-20C3-428D-8EB2-DA99F0483AAD}" srcOrd="6" destOrd="0" presId="urn:microsoft.com/office/officeart/2008/layout/VerticalAccentList"/>
    <dgm:cxn modelId="{D2D8A163-F597-480F-9AC7-EC3AD9399423}" type="presParOf" srcId="{6F1A6FED-7EE0-46C7-8769-4EA1920979FB}" destId="{D791B8E7-EAFA-40E0-9AA1-76AE6593CA22}" srcOrd="7" destOrd="0" presId="urn:microsoft.com/office/officeart/2008/layout/VerticalAccentList"/>
    <dgm:cxn modelId="{56C6C722-5D80-4D08-8372-A25841416468}" type="presParOf" srcId="{DD5205B2-E4C8-4110-AD28-5746FF52AA47}" destId="{B87DEEE0-FBAA-4634-90A7-44052A91DD28}" srcOrd="2" destOrd="0" presId="urn:microsoft.com/office/officeart/2008/layout/VerticalAccentList"/>
    <dgm:cxn modelId="{4D415417-8CAF-44BA-90D4-CB0064AB0035}" type="presParOf" srcId="{DD5205B2-E4C8-4110-AD28-5746FF52AA47}" destId="{8C814854-3BE8-4BFB-8360-3CDFADCAFDE6}" srcOrd="3" destOrd="0" presId="urn:microsoft.com/office/officeart/2008/layout/VerticalAccentList"/>
    <dgm:cxn modelId="{AC67FBD2-155A-4DAF-A0E8-460E555CD628}" type="presParOf" srcId="{8C814854-3BE8-4BFB-8360-3CDFADCAFDE6}" destId="{31BB1965-A4EA-4A58-945A-2FE8B3D5D618}" srcOrd="0" destOrd="0" presId="urn:microsoft.com/office/officeart/2008/layout/VerticalAccentList"/>
    <dgm:cxn modelId="{8D602048-B7CD-4B9D-A5BD-83F0ADC33EFB}" type="presParOf" srcId="{DD5205B2-E4C8-4110-AD28-5746FF52AA47}" destId="{2A38E7F6-C810-4F0C-97A6-1376762D3E9A}" srcOrd="4" destOrd="0" presId="urn:microsoft.com/office/officeart/2008/layout/VerticalAccentList"/>
    <dgm:cxn modelId="{D01AE442-62C5-4D04-B891-2384CA426B60}" type="presParOf" srcId="{2A38E7F6-C810-4F0C-97A6-1376762D3E9A}" destId="{ECDE4D92-D653-4AD0-8E27-D0A2596682A5}" srcOrd="0" destOrd="0" presId="urn:microsoft.com/office/officeart/2008/layout/VerticalAccentList"/>
    <dgm:cxn modelId="{C7CBCF21-994B-4DAB-B2A8-C3FB9218E615}" type="presParOf" srcId="{2A38E7F6-C810-4F0C-97A6-1376762D3E9A}" destId="{D2619EE3-7553-419F-BF30-A3658561C6A7}" srcOrd="1" destOrd="0" presId="urn:microsoft.com/office/officeart/2008/layout/VerticalAccentList"/>
    <dgm:cxn modelId="{AD23C905-1260-4D33-A036-5CC3C93B4309}" type="presParOf" srcId="{2A38E7F6-C810-4F0C-97A6-1376762D3E9A}" destId="{C86F5917-5741-469A-BF42-BB63F707556D}" srcOrd="2" destOrd="0" presId="urn:microsoft.com/office/officeart/2008/layout/VerticalAccentList"/>
    <dgm:cxn modelId="{E19848DE-8786-4D41-9BE7-0373802087BE}" type="presParOf" srcId="{2A38E7F6-C810-4F0C-97A6-1376762D3E9A}" destId="{61FB10DA-ABF9-41B9-9E3B-328A5027A19E}" srcOrd="3" destOrd="0" presId="urn:microsoft.com/office/officeart/2008/layout/VerticalAccentList"/>
    <dgm:cxn modelId="{E3D9979D-4A6E-4D22-ACF8-59B7EFB2A535}" type="presParOf" srcId="{2A38E7F6-C810-4F0C-97A6-1376762D3E9A}" destId="{FA386031-167C-4EBE-B3A8-AA0D2C3901A0}" srcOrd="4" destOrd="0" presId="urn:microsoft.com/office/officeart/2008/layout/VerticalAccentList"/>
    <dgm:cxn modelId="{643F7EED-BDB3-4B18-8D29-5497B567EF4B}" type="presParOf" srcId="{2A38E7F6-C810-4F0C-97A6-1376762D3E9A}" destId="{58CB904E-0A6D-4284-B882-8868812DCFCA}" srcOrd="5" destOrd="0" presId="urn:microsoft.com/office/officeart/2008/layout/VerticalAccentList"/>
    <dgm:cxn modelId="{4111925D-C286-4AFF-8DEC-450D133EC146}" type="presParOf" srcId="{2A38E7F6-C810-4F0C-97A6-1376762D3E9A}" destId="{309055E5-B6EE-4546-B26D-B34E42AA431F}" srcOrd="6" destOrd="0" presId="urn:microsoft.com/office/officeart/2008/layout/VerticalAccentList"/>
    <dgm:cxn modelId="{4483765C-C776-45D0-A8BB-EADB2CF19ED5}" type="presParOf" srcId="{2A38E7F6-C810-4F0C-97A6-1376762D3E9A}" destId="{94BF37B7-A039-493D-BF1F-0CD438024E36}" srcOrd="7" destOrd="0" presId="urn:microsoft.com/office/officeart/2008/layout/VerticalAccentList"/>
    <dgm:cxn modelId="{02BBA6A0-A348-4987-AC66-1B34AE33D4BF}" type="presParOf" srcId="{DD5205B2-E4C8-4110-AD28-5746FF52AA47}" destId="{C3558695-D49A-4A6B-B697-8460B839C5F0}" srcOrd="5" destOrd="0" presId="urn:microsoft.com/office/officeart/2008/layout/VerticalAccentList"/>
    <dgm:cxn modelId="{34AD329F-5316-4B43-A964-430F398AB61A}" type="presParOf" srcId="{DD5205B2-E4C8-4110-AD28-5746FF52AA47}" destId="{4CEDE68F-D25C-496B-9091-D57ADA3C1FB8}" srcOrd="6" destOrd="0" presId="urn:microsoft.com/office/officeart/2008/layout/VerticalAccentList"/>
    <dgm:cxn modelId="{18BDBB64-4DC2-4B29-A3A1-6187CEEA33DA}" type="presParOf" srcId="{4CEDE68F-D25C-496B-9091-D57ADA3C1FB8}" destId="{D661DE19-D611-434B-A62E-FE9E56C3B2EF}" srcOrd="0" destOrd="0" presId="urn:microsoft.com/office/officeart/2008/layout/VerticalAccentList"/>
    <dgm:cxn modelId="{06B60A1B-5EFF-4A51-9EC9-4ECBD4EFC483}" type="presParOf" srcId="{DD5205B2-E4C8-4110-AD28-5746FF52AA47}" destId="{F9AB29CE-B7BA-400B-B1EF-CB2FF972CF46}" srcOrd="7" destOrd="0" presId="urn:microsoft.com/office/officeart/2008/layout/VerticalAccentList"/>
    <dgm:cxn modelId="{6806B288-86CB-4C92-AE80-12652DF0A57E}" type="presParOf" srcId="{F9AB29CE-B7BA-400B-B1EF-CB2FF972CF46}" destId="{F7418081-B975-4F06-AA6B-1CE96083ADB7}" srcOrd="0" destOrd="0" presId="urn:microsoft.com/office/officeart/2008/layout/VerticalAccentList"/>
    <dgm:cxn modelId="{EF58B7DE-5F49-4B00-80A2-978D656F01D7}" type="presParOf" srcId="{F9AB29CE-B7BA-400B-B1EF-CB2FF972CF46}" destId="{0172DF90-5F58-4B09-9021-0E5290AD9E0E}" srcOrd="1" destOrd="0" presId="urn:microsoft.com/office/officeart/2008/layout/VerticalAccentList"/>
    <dgm:cxn modelId="{DAB480FC-0B9B-4BCF-8281-04608C9907DC}" type="presParOf" srcId="{F9AB29CE-B7BA-400B-B1EF-CB2FF972CF46}" destId="{5E35D551-0956-4FEF-9E3C-ACB74024F1D3}" srcOrd="2" destOrd="0" presId="urn:microsoft.com/office/officeart/2008/layout/VerticalAccentList"/>
    <dgm:cxn modelId="{8FC9E4DE-AA24-40BF-A0A3-DA0B9FEBC36C}" type="presParOf" srcId="{F9AB29CE-B7BA-400B-B1EF-CB2FF972CF46}" destId="{96FDAE3E-E5DC-4F5D-AA1F-F4E1A9AB10B3}" srcOrd="3" destOrd="0" presId="urn:microsoft.com/office/officeart/2008/layout/VerticalAccentList"/>
    <dgm:cxn modelId="{B7D0D103-5C3B-4D23-81F6-F9DE6004DCE9}" type="presParOf" srcId="{F9AB29CE-B7BA-400B-B1EF-CB2FF972CF46}" destId="{EC4CEEF3-9F30-4F8F-81E6-6E5DAA560C24}" srcOrd="4" destOrd="0" presId="urn:microsoft.com/office/officeart/2008/layout/VerticalAccentList"/>
    <dgm:cxn modelId="{293C0BB2-854B-4E0E-A31A-25A50781DF46}" type="presParOf" srcId="{F9AB29CE-B7BA-400B-B1EF-CB2FF972CF46}" destId="{0B0709BC-65D8-4685-A4F0-7A74694F121C}" srcOrd="5" destOrd="0" presId="urn:microsoft.com/office/officeart/2008/layout/VerticalAccentList"/>
    <dgm:cxn modelId="{422855F2-07A3-4273-8A75-DC6CE976689A}" type="presParOf" srcId="{F9AB29CE-B7BA-400B-B1EF-CB2FF972CF46}" destId="{51A36DD3-73A4-497A-AF68-A91928F2C7A2}" srcOrd="6" destOrd="0" presId="urn:microsoft.com/office/officeart/2008/layout/VerticalAccentList"/>
    <dgm:cxn modelId="{72912E0B-8E90-4C71-9FAB-068C71D16A39}" type="presParOf" srcId="{F9AB29CE-B7BA-400B-B1EF-CB2FF972CF46}" destId="{ECACA939-10ED-41BB-AA44-52C0E4F6DC43}" srcOrd="7" destOrd="0" presId="urn:microsoft.com/office/officeart/2008/layout/VerticalAccentList"/>
    <dgm:cxn modelId="{4A9E1175-F707-4C0F-8862-F1B00A2275A4}" type="presParOf" srcId="{DD5205B2-E4C8-4110-AD28-5746FF52AA47}" destId="{3CA36EFF-9092-4666-A759-53710AEAE814}" srcOrd="8" destOrd="0" presId="urn:microsoft.com/office/officeart/2008/layout/VerticalAccentList"/>
    <dgm:cxn modelId="{79887B3A-97C1-4DA6-83E3-553CA20A6771}" type="presParOf" srcId="{DD5205B2-E4C8-4110-AD28-5746FF52AA47}" destId="{143C17BC-7EDF-4E72-9945-D8AC4EE8485F}" srcOrd="9" destOrd="0" presId="urn:microsoft.com/office/officeart/2008/layout/VerticalAccentList"/>
    <dgm:cxn modelId="{72135A07-29C4-453D-9B91-3C0D172BE063}" type="presParOf" srcId="{143C17BC-7EDF-4E72-9945-D8AC4EE8485F}" destId="{31FF2EFC-DF28-46DD-924A-85C5437EC92A}" srcOrd="0" destOrd="0" presId="urn:microsoft.com/office/officeart/2008/layout/VerticalAccentList"/>
    <dgm:cxn modelId="{DCE3CAB3-364E-40E4-8142-AFED27CFFCE6}" type="presParOf" srcId="{DD5205B2-E4C8-4110-AD28-5746FF52AA47}" destId="{5FBD7305-A1E6-453E-A1A1-26F219A662B4}" srcOrd="10" destOrd="0" presId="urn:microsoft.com/office/officeart/2008/layout/VerticalAccentList"/>
    <dgm:cxn modelId="{439879AE-B18C-444C-98FA-EC5C480CE93B}" type="presParOf" srcId="{5FBD7305-A1E6-453E-A1A1-26F219A662B4}" destId="{18F12F04-80FB-4BE2-A4A0-E6B7F5353B20}" srcOrd="0" destOrd="0" presId="urn:microsoft.com/office/officeart/2008/layout/VerticalAccentList"/>
    <dgm:cxn modelId="{84D1C0A7-9EBB-4B32-8D42-A76E1C425D96}" type="presParOf" srcId="{5FBD7305-A1E6-453E-A1A1-26F219A662B4}" destId="{AB21C9F9-973B-4080-A51A-88F4934E94B4}" srcOrd="1" destOrd="0" presId="urn:microsoft.com/office/officeart/2008/layout/VerticalAccentList"/>
    <dgm:cxn modelId="{4EB4105F-0CD3-4E4C-83B9-3F7E759DFB03}" type="presParOf" srcId="{5FBD7305-A1E6-453E-A1A1-26F219A662B4}" destId="{6696F554-237F-4367-B8E9-836AAB5A0353}" srcOrd="2" destOrd="0" presId="urn:microsoft.com/office/officeart/2008/layout/VerticalAccentList"/>
    <dgm:cxn modelId="{D6D23B38-A5D7-448D-815B-7F842074AE1A}" type="presParOf" srcId="{5FBD7305-A1E6-453E-A1A1-26F219A662B4}" destId="{4ABB4680-C0CF-4148-A062-C716DC556C2B}" srcOrd="3" destOrd="0" presId="urn:microsoft.com/office/officeart/2008/layout/VerticalAccentList"/>
    <dgm:cxn modelId="{EA7F0F5A-C6FF-4E42-9DB6-ACED38526DDD}" type="presParOf" srcId="{5FBD7305-A1E6-453E-A1A1-26F219A662B4}" destId="{C08454F5-413E-4B6A-B01F-F01538FA795C}" srcOrd="4" destOrd="0" presId="urn:microsoft.com/office/officeart/2008/layout/VerticalAccentList"/>
    <dgm:cxn modelId="{20802BFC-EC42-407B-9969-DA468BD60E7C}" type="presParOf" srcId="{5FBD7305-A1E6-453E-A1A1-26F219A662B4}" destId="{7AB49EFF-3062-4B0C-A8F2-4066CF5CBD03}" srcOrd="5" destOrd="0" presId="urn:microsoft.com/office/officeart/2008/layout/VerticalAccentList"/>
    <dgm:cxn modelId="{E931DF97-D1B1-4963-8448-90BCEB3A98C2}" type="presParOf" srcId="{5FBD7305-A1E6-453E-A1A1-26F219A662B4}" destId="{C56B665E-25E3-4A11-B9C6-5031F0D48B8B}" srcOrd="6" destOrd="0" presId="urn:microsoft.com/office/officeart/2008/layout/VerticalAccentList"/>
    <dgm:cxn modelId="{B997FC68-F616-4BF5-8916-D56CBC282406}" type="presParOf" srcId="{5FBD7305-A1E6-453E-A1A1-26F219A662B4}" destId="{1962DC75-D87F-413F-8E3C-4E408159CB23}" srcOrd="7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F72989F-3D40-471D-B4B0-B3C52CBE73E0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177BE78-D6C4-4AC4-8451-26D5A3983A07}">
      <dgm:prSet phldrT="[Text]"/>
      <dgm:spPr/>
      <dgm:t>
        <a:bodyPr/>
        <a:lstStyle/>
        <a:p>
          <a:r>
            <a:rPr lang="en-US" dirty="0" smtClean="0"/>
            <a:t>background</a:t>
          </a:r>
          <a:endParaRPr lang="en-US" dirty="0"/>
        </a:p>
      </dgm:t>
    </dgm:pt>
    <dgm:pt modelId="{545B5B53-A3BD-4CC9-B27D-836C61669AF2}" type="parTrans" cxnId="{72CC8D6A-4F86-4B22-A225-5DAE81094CC1}">
      <dgm:prSet/>
      <dgm:spPr/>
      <dgm:t>
        <a:bodyPr/>
        <a:lstStyle/>
        <a:p>
          <a:endParaRPr lang="en-US"/>
        </a:p>
      </dgm:t>
    </dgm:pt>
    <dgm:pt modelId="{88FCA133-D2FF-4905-BBA7-42DCC8A4BA13}" type="sibTrans" cxnId="{72CC8D6A-4F86-4B22-A225-5DAE81094CC1}">
      <dgm:prSet/>
      <dgm:spPr/>
      <dgm:t>
        <a:bodyPr/>
        <a:lstStyle/>
        <a:p>
          <a:endParaRPr lang="en-US"/>
        </a:p>
      </dgm:t>
    </dgm:pt>
    <dgm:pt modelId="{BCEED0BF-7A2B-488D-8DDE-DDC27E717619}">
      <dgm:prSet phldrT="[Text]"/>
      <dgm:spPr/>
      <dgm:t>
        <a:bodyPr/>
        <a:lstStyle/>
        <a:p>
          <a:r>
            <a:rPr lang="en-US" dirty="0" err="1" smtClean="0"/>
            <a:t>Latar</a:t>
          </a:r>
          <a:r>
            <a:rPr lang="en-US" dirty="0" smtClean="0"/>
            <a:t> </a:t>
          </a:r>
          <a:r>
            <a:rPr lang="en-US" dirty="0" err="1" smtClean="0"/>
            <a:t>belakang</a:t>
          </a:r>
          <a:r>
            <a:rPr lang="en-US" dirty="0" smtClean="0"/>
            <a:t> </a:t>
          </a:r>
          <a:r>
            <a:rPr lang="en-US" dirty="0" err="1" smtClean="0"/>
            <a:t>berupa</a:t>
          </a:r>
          <a:r>
            <a:rPr lang="en-US" dirty="0" smtClean="0"/>
            <a:t> image </a:t>
          </a:r>
          <a:r>
            <a:rPr lang="en-US" dirty="0" err="1" smtClean="0"/>
            <a:t>dokumen</a:t>
          </a:r>
          <a:r>
            <a:rPr lang="en-US" dirty="0" smtClean="0"/>
            <a:t>, </a:t>
          </a:r>
          <a:r>
            <a:rPr lang="en-US" dirty="0" err="1" smtClean="0"/>
            <a:t>dalam</a:t>
          </a:r>
          <a:r>
            <a:rPr lang="en-US" dirty="0" smtClean="0"/>
            <a:t> </a:t>
          </a:r>
          <a:r>
            <a:rPr lang="en-US" dirty="0" err="1" smtClean="0"/>
            <a:t>penulisannya</a:t>
          </a:r>
          <a:r>
            <a:rPr lang="en-US" dirty="0" smtClean="0"/>
            <a:t> </a:t>
          </a:r>
          <a:r>
            <a:rPr lang="en-US" dirty="0" err="1" smtClean="0"/>
            <a:t>harus</a:t>
          </a:r>
          <a:r>
            <a:rPr lang="en-US" dirty="0" smtClean="0"/>
            <a:t> </a:t>
          </a:r>
          <a:r>
            <a:rPr lang="en-US" dirty="0" err="1" smtClean="0"/>
            <a:t>disertai</a:t>
          </a:r>
          <a:r>
            <a:rPr lang="en-US" dirty="0" smtClean="0"/>
            <a:t> </a:t>
          </a:r>
          <a:r>
            <a:rPr lang="en-US" dirty="0" err="1" smtClean="0"/>
            <a:t>lokasi</a:t>
          </a:r>
          <a:r>
            <a:rPr lang="en-US" dirty="0" smtClean="0"/>
            <a:t> </a:t>
          </a:r>
          <a:r>
            <a:rPr lang="en-US" dirty="0" err="1" smtClean="0"/>
            <a:t>dan</a:t>
          </a:r>
          <a:r>
            <a:rPr lang="en-US" dirty="0" smtClean="0"/>
            <a:t> </a:t>
          </a:r>
          <a:r>
            <a:rPr lang="en-US" dirty="0" err="1" smtClean="0"/>
            <a:t>nama</a:t>
          </a:r>
          <a:r>
            <a:rPr lang="en-US" dirty="0" smtClean="0"/>
            <a:t> file</a:t>
          </a:r>
          <a:endParaRPr lang="en-US" dirty="0"/>
        </a:p>
      </dgm:t>
    </dgm:pt>
    <dgm:pt modelId="{55B95E3F-F3D3-4813-BE2E-9187043BCC61}" type="parTrans" cxnId="{30C86D6F-E038-43A3-971A-E47033DE135A}">
      <dgm:prSet/>
      <dgm:spPr/>
      <dgm:t>
        <a:bodyPr/>
        <a:lstStyle/>
        <a:p>
          <a:endParaRPr lang="en-US"/>
        </a:p>
      </dgm:t>
    </dgm:pt>
    <dgm:pt modelId="{C32F843C-BC04-421F-B161-937EF3E1D241}" type="sibTrans" cxnId="{30C86D6F-E038-43A3-971A-E47033DE135A}">
      <dgm:prSet/>
      <dgm:spPr/>
      <dgm:t>
        <a:bodyPr/>
        <a:lstStyle/>
        <a:p>
          <a:endParaRPr lang="en-US"/>
        </a:p>
      </dgm:t>
    </dgm:pt>
    <dgm:pt modelId="{F8F2DCEE-F61A-4989-9654-E88CF6BD7E6B}">
      <dgm:prSet phldrT="[Text]"/>
      <dgm:spPr/>
      <dgm:t>
        <a:bodyPr/>
        <a:lstStyle/>
        <a:p>
          <a:r>
            <a:rPr lang="en-US" dirty="0" err="1" smtClean="0"/>
            <a:t>bgcolor</a:t>
          </a:r>
          <a:endParaRPr lang="en-US" dirty="0"/>
        </a:p>
      </dgm:t>
    </dgm:pt>
    <dgm:pt modelId="{4F4B9D0B-DC30-4D55-8464-1F16F229FB65}" type="parTrans" cxnId="{03B00CF9-B2DB-4885-966F-A6CBFF125787}">
      <dgm:prSet/>
      <dgm:spPr/>
      <dgm:t>
        <a:bodyPr/>
        <a:lstStyle/>
        <a:p>
          <a:endParaRPr lang="en-US"/>
        </a:p>
      </dgm:t>
    </dgm:pt>
    <dgm:pt modelId="{1E946AED-2C60-43DD-A73D-67D3EBDB2E24}" type="sibTrans" cxnId="{03B00CF9-B2DB-4885-966F-A6CBFF125787}">
      <dgm:prSet/>
      <dgm:spPr/>
      <dgm:t>
        <a:bodyPr/>
        <a:lstStyle/>
        <a:p>
          <a:endParaRPr lang="en-US"/>
        </a:p>
      </dgm:t>
    </dgm:pt>
    <dgm:pt modelId="{87B6CE74-FE66-4B64-BEB0-7535B70E739E}">
      <dgm:prSet phldrT="[Text]"/>
      <dgm:spPr/>
      <dgm:t>
        <a:bodyPr/>
        <a:lstStyle/>
        <a:p>
          <a:r>
            <a:rPr lang="en-US" dirty="0" err="1" smtClean="0"/>
            <a:t>Latar</a:t>
          </a:r>
          <a:r>
            <a:rPr lang="en-US" dirty="0" smtClean="0"/>
            <a:t> </a:t>
          </a:r>
          <a:r>
            <a:rPr lang="en-US" dirty="0" err="1" smtClean="0"/>
            <a:t>belakang</a:t>
          </a:r>
          <a:r>
            <a:rPr lang="en-US" dirty="0" smtClean="0"/>
            <a:t> </a:t>
          </a:r>
          <a:r>
            <a:rPr lang="en-US" dirty="0" err="1" smtClean="0"/>
            <a:t>berupa</a:t>
          </a:r>
          <a:r>
            <a:rPr lang="en-US" dirty="0" smtClean="0"/>
            <a:t> </a:t>
          </a:r>
          <a:r>
            <a:rPr lang="en-US" dirty="0" err="1" smtClean="0"/>
            <a:t>warna</a:t>
          </a:r>
          <a:r>
            <a:rPr lang="en-US" dirty="0" smtClean="0"/>
            <a:t>, </a:t>
          </a:r>
          <a:r>
            <a:rPr lang="en-US" dirty="0" err="1" smtClean="0"/>
            <a:t>defaultnya</a:t>
          </a:r>
          <a:r>
            <a:rPr lang="en-US" dirty="0" smtClean="0"/>
            <a:t> </a:t>
          </a:r>
          <a:r>
            <a:rPr lang="en-US" dirty="0" err="1" smtClean="0"/>
            <a:t>adalah</a:t>
          </a:r>
          <a:r>
            <a:rPr lang="en-US" dirty="0" smtClean="0"/>
            <a:t> </a:t>
          </a:r>
          <a:r>
            <a:rPr lang="en-US" dirty="0" err="1" smtClean="0"/>
            <a:t>putih</a:t>
          </a:r>
          <a:endParaRPr lang="en-US" dirty="0"/>
        </a:p>
      </dgm:t>
    </dgm:pt>
    <dgm:pt modelId="{5D952350-A9D7-46AF-94E1-DBEF70E82503}" type="parTrans" cxnId="{9000D52A-F153-42E5-B5AF-AB677405F4E2}">
      <dgm:prSet/>
      <dgm:spPr/>
      <dgm:t>
        <a:bodyPr/>
        <a:lstStyle/>
        <a:p>
          <a:endParaRPr lang="en-US"/>
        </a:p>
      </dgm:t>
    </dgm:pt>
    <dgm:pt modelId="{021C07D7-C066-49F9-849B-16555C4DD8E2}" type="sibTrans" cxnId="{9000D52A-F153-42E5-B5AF-AB677405F4E2}">
      <dgm:prSet/>
      <dgm:spPr/>
      <dgm:t>
        <a:bodyPr/>
        <a:lstStyle/>
        <a:p>
          <a:endParaRPr lang="en-US"/>
        </a:p>
      </dgm:t>
    </dgm:pt>
    <dgm:pt modelId="{E1A6745C-4AA8-497A-8622-0DD852D276D3}">
      <dgm:prSet phldrT="[Text]"/>
      <dgm:spPr/>
      <dgm:t>
        <a:bodyPr/>
        <a:lstStyle/>
        <a:p>
          <a:r>
            <a:rPr lang="en-US" dirty="0" smtClean="0"/>
            <a:t>text</a:t>
          </a:r>
          <a:endParaRPr lang="en-US" dirty="0"/>
        </a:p>
      </dgm:t>
    </dgm:pt>
    <dgm:pt modelId="{083AF216-8A09-448C-94C1-B8FA074F9E0E}" type="parTrans" cxnId="{4ABB890B-856E-48BA-9307-5F68402B08CD}">
      <dgm:prSet/>
      <dgm:spPr/>
      <dgm:t>
        <a:bodyPr/>
        <a:lstStyle/>
        <a:p>
          <a:endParaRPr lang="en-US"/>
        </a:p>
      </dgm:t>
    </dgm:pt>
    <dgm:pt modelId="{E8347E21-AC2A-4469-B050-4114EF4A7A99}" type="sibTrans" cxnId="{4ABB890B-856E-48BA-9307-5F68402B08CD}">
      <dgm:prSet/>
      <dgm:spPr/>
      <dgm:t>
        <a:bodyPr/>
        <a:lstStyle/>
        <a:p>
          <a:endParaRPr lang="en-US"/>
        </a:p>
      </dgm:t>
    </dgm:pt>
    <dgm:pt modelId="{2DA3BEF0-FA47-4C22-B346-F6A3E8A029D1}">
      <dgm:prSet phldrT="[Text]"/>
      <dgm:spPr/>
      <dgm:t>
        <a:bodyPr/>
        <a:lstStyle/>
        <a:p>
          <a:r>
            <a:rPr lang="en-US" dirty="0" err="1" smtClean="0"/>
            <a:t>Warna</a:t>
          </a:r>
          <a:r>
            <a:rPr lang="en-US" dirty="0" smtClean="0"/>
            <a:t> </a:t>
          </a:r>
          <a:r>
            <a:rPr lang="en-US" dirty="0" err="1" smtClean="0"/>
            <a:t>teks</a:t>
          </a:r>
          <a:r>
            <a:rPr lang="en-US" dirty="0" smtClean="0"/>
            <a:t> </a:t>
          </a:r>
          <a:r>
            <a:rPr lang="en-US" dirty="0" err="1" smtClean="0"/>
            <a:t>dokumen</a:t>
          </a:r>
          <a:r>
            <a:rPr lang="en-US" dirty="0" smtClean="0"/>
            <a:t>, </a:t>
          </a:r>
          <a:r>
            <a:rPr lang="en-US" dirty="0" err="1" smtClean="0"/>
            <a:t>defaultnya</a:t>
          </a:r>
          <a:r>
            <a:rPr lang="en-US" dirty="0" smtClean="0"/>
            <a:t> </a:t>
          </a:r>
          <a:r>
            <a:rPr lang="en-US" dirty="0" err="1" smtClean="0"/>
            <a:t>adalah</a:t>
          </a:r>
          <a:r>
            <a:rPr lang="en-US" dirty="0" smtClean="0"/>
            <a:t> </a:t>
          </a:r>
          <a:r>
            <a:rPr lang="en-US" dirty="0" err="1" smtClean="0"/>
            <a:t>hitam</a:t>
          </a:r>
          <a:endParaRPr lang="en-US" dirty="0"/>
        </a:p>
      </dgm:t>
    </dgm:pt>
    <dgm:pt modelId="{B18CB660-A155-47B5-8B3E-491E4059EE34}" type="parTrans" cxnId="{AE7DBBEC-B37C-4B34-9A54-E2230EA15844}">
      <dgm:prSet/>
      <dgm:spPr/>
      <dgm:t>
        <a:bodyPr/>
        <a:lstStyle/>
        <a:p>
          <a:endParaRPr lang="en-US"/>
        </a:p>
      </dgm:t>
    </dgm:pt>
    <dgm:pt modelId="{58FB4C71-8B76-431C-A2E6-5F4B3A371E3F}" type="sibTrans" cxnId="{AE7DBBEC-B37C-4B34-9A54-E2230EA15844}">
      <dgm:prSet/>
      <dgm:spPr/>
      <dgm:t>
        <a:bodyPr/>
        <a:lstStyle/>
        <a:p>
          <a:endParaRPr lang="en-US"/>
        </a:p>
      </dgm:t>
    </dgm:pt>
    <dgm:pt modelId="{E9932E04-46E2-40F9-8FDF-1D433A124B99}">
      <dgm:prSet phldrT="[Text]"/>
      <dgm:spPr/>
      <dgm:t>
        <a:bodyPr/>
        <a:lstStyle/>
        <a:p>
          <a:r>
            <a:rPr lang="en-US" dirty="0" smtClean="0"/>
            <a:t>link</a:t>
          </a:r>
          <a:endParaRPr lang="en-US" dirty="0"/>
        </a:p>
      </dgm:t>
    </dgm:pt>
    <dgm:pt modelId="{054A7FE9-CC34-47ED-ABDD-D725F0C9AD0E}" type="parTrans" cxnId="{C118DA0B-B841-4082-89D4-8F6D5685C437}">
      <dgm:prSet/>
      <dgm:spPr/>
      <dgm:t>
        <a:bodyPr/>
        <a:lstStyle/>
        <a:p>
          <a:endParaRPr lang="en-GB"/>
        </a:p>
      </dgm:t>
    </dgm:pt>
    <dgm:pt modelId="{53ED824F-F304-427E-AECF-C82CBA33C51E}" type="sibTrans" cxnId="{C118DA0B-B841-4082-89D4-8F6D5685C437}">
      <dgm:prSet/>
      <dgm:spPr/>
      <dgm:t>
        <a:bodyPr/>
        <a:lstStyle/>
        <a:p>
          <a:endParaRPr lang="en-GB"/>
        </a:p>
      </dgm:t>
    </dgm:pt>
    <dgm:pt modelId="{C88356B2-BFD9-4DC5-A354-B1F3A88C3864}">
      <dgm:prSet phldrT="[Text]"/>
      <dgm:spPr/>
      <dgm:t>
        <a:bodyPr/>
        <a:lstStyle/>
        <a:p>
          <a:r>
            <a:rPr lang="en-US" dirty="0" err="1" smtClean="0"/>
            <a:t>Warna</a:t>
          </a:r>
          <a:r>
            <a:rPr lang="en-US" dirty="0" smtClean="0"/>
            <a:t> link </a:t>
          </a:r>
          <a:r>
            <a:rPr lang="en-US" dirty="0" err="1" smtClean="0"/>
            <a:t>dokumen</a:t>
          </a:r>
          <a:r>
            <a:rPr lang="en-US" dirty="0" smtClean="0"/>
            <a:t>, default </a:t>
          </a:r>
          <a:r>
            <a:rPr lang="en-US" dirty="0" err="1" smtClean="0"/>
            <a:t>biru</a:t>
          </a:r>
          <a:endParaRPr lang="en-US" dirty="0"/>
        </a:p>
      </dgm:t>
    </dgm:pt>
    <dgm:pt modelId="{67748A64-9D3F-44B5-BDB6-9A4A56213572}" type="parTrans" cxnId="{2A994BFF-1589-4996-8278-BD6484D094F5}">
      <dgm:prSet/>
      <dgm:spPr/>
      <dgm:t>
        <a:bodyPr/>
        <a:lstStyle/>
        <a:p>
          <a:endParaRPr lang="en-GB"/>
        </a:p>
      </dgm:t>
    </dgm:pt>
    <dgm:pt modelId="{6FDC6F7A-22DB-4444-886E-99F57B3C760F}" type="sibTrans" cxnId="{2A994BFF-1589-4996-8278-BD6484D094F5}">
      <dgm:prSet/>
      <dgm:spPr/>
      <dgm:t>
        <a:bodyPr/>
        <a:lstStyle/>
        <a:p>
          <a:endParaRPr lang="en-GB"/>
        </a:p>
      </dgm:t>
    </dgm:pt>
    <dgm:pt modelId="{964890C3-6B4D-4254-8F31-FB6A148D0601}">
      <dgm:prSet phldrT="[Text]"/>
      <dgm:spPr/>
      <dgm:t>
        <a:bodyPr/>
        <a:lstStyle/>
        <a:p>
          <a:r>
            <a:rPr lang="en-US" dirty="0" err="1" smtClean="0"/>
            <a:t>vlink</a:t>
          </a:r>
          <a:endParaRPr lang="en-US" dirty="0"/>
        </a:p>
      </dgm:t>
    </dgm:pt>
    <dgm:pt modelId="{3AF1E3E8-2217-4793-B2E2-24D88C9B2EB2}" type="parTrans" cxnId="{8D3C5141-9099-43E1-8E49-405AFC663191}">
      <dgm:prSet/>
      <dgm:spPr/>
      <dgm:t>
        <a:bodyPr/>
        <a:lstStyle/>
        <a:p>
          <a:endParaRPr lang="en-GB"/>
        </a:p>
      </dgm:t>
    </dgm:pt>
    <dgm:pt modelId="{2F20E01C-728E-48DA-B910-B3B4A32B7456}" type="sibTrans" cxnId="{8D3C5141-9099-43E1-8E49-405AFC663191}">
      <dgm:prSet/>
      <dgm:spPr/>
      <dgm:t>
        <a:bodyPr/>
        <a:lstStyle/>
        <a:p>
          <a:endParaRPr lang="en-GB"/>
        </a:p>
      </dgm:t>
    </dgm:pt>
    <dgm:pt modelId="{66F6EDBF-C0A9-46E9-9FC2-3B0D81EC8EF6}">
      <dgm:prSet phldrT="[Text]"/>
      <dgm:spPr/>
      <dgm:t>
        <a:bodyPr/>
        <a:lstStyle/>
        <a:p>
          <a:r>
            <a:rPr lang="en-US" dirty="0" err="1" smtClean="0"/>
            <a:t>Warna</a:t>
          </a:r>
          <a:r>
            <a:rPr lang="en-US" dirty="0" smtClean="0"/>
            <a:t> visited link </a:t>
          </a:r>
          <a:r>
            <a:rPr lang="en-US" dirty="0" err="1" smtClean="0"/>
            <a:t>dokumen</a:t>
          </a:r>
          <a:r>
            <a:rPr lang="en-US" dirty="0" smtClean="0"/>
            <a:t>, default </a:t>
          </a:r>
          <a:r>
            <a:rPr lang="en-US" dirty="0" err="1" smtClean="0"/>
            <a:t>ungu</a:t>
          </a:r>
          <a:endParaRPr lang="en-US" dirty="0"/>
        </a:p>
      </dgm:t>
    </dgm:pt>
    <dgm:pt modelId="{EEAB0DB8-E33D-4D21-AD17-F3C112BF53C7}" type="parTrans" cxnId="{D6991115-0F64-4372-B072-1BD0775138E1}">
      <dgm:prSet/>
      <dgm:spPr/>
      <dgm:t>
        <a:bodyPr/>
        <a:lstStyle/>
        <a:p>
          <a:endParaRPr lang="en-GB"/>
        </a:p>
      </dgm:t>
    </dgm:pt>
    <dgm:pt modelId="{ECF92B56-9708-4B40-A3F7-B267078D9FD4}" type="sibTrans" cxnId="{D6991115-0F64-4372-B072-1BD0775138E1}">
      <dgm:prSet/>
      <dgm:spPr/>
      <dgm:t>
        <a:bodyPr/>
        <a:lstStyle/>
        <a:p>
          <a:endParaRPr lang="en-GB"/>
        </a:p>
      </dgm:t>
    </dgm:pt>
    <dgm:pt modelId="{6ABE0CDC-D417-46F8-BC99-C8C8E54B0EF6}">
      <dgm:prSet phldrT="[Text]"/>
      <dgm:spPr/>
      <dgm:t>
        <a:bodyPr/>
        <a:lstStyle/>
        <a:p>
          <a:r>
            <a:rPr lang="en-US" dirty="0" err="1" smtClean="0"/>
            <a:t>alink</a:t>
          </a:r>
          <a:endParaRPr lang="en-US" dirty="0"/>
        </a:p>
      </dgm:t>
    </dgm:pt>
    <dgm:pt modelId="{C656A42A-73C3-4AF1-B11A-31DA338DB13F}" type="parTrans" cxnId="{8BEFCEDB-B87C-46CB-8C04-DF1249FA6E88}">
      <dgm:prSet/>
      <dgm:spPr/>
      <dgm:t>
        <a:bodyPr/>
        <a:lstStyle/>
        <a:p>
          <a:endParaRPr lang="en-GB"/>
        </a:p>
      </dgm:t>
    </dgm:pt>
    <dgm:pt modelId="{3F521EFD-0ABA-4C2B-B75B-4A830F6F5D13}" type="sibTrans" cxnId="{8BEFCEDB-B87C-46CB-8C04-DF1249FA6E88}">
      <dgm:prSet/>
      <dgm:spPr/>
      <dgm:t>
        <a:bodyPr/>
        <a:lstStyle/>
        <a:p>
          <a:endParaRPr lang="en-GB"/>
        </a:p>
      </dgm:t>
    </dgm:pt>
    <dgm:pt modelId="{D6DAFA98-1562-407D-98ED-BBA7E125CDD8}">
      <dgm:prSet phldrT="[Text]"/>
      <dgm:spPr/>
      <dgm:t>
        <a:bodyPr/>
        <a:lstStyle/>
        <a:p>
          <a:r>
            <a:rPr lang="en-US" dirty="0" err="1" smtClean="0"/>
            <a:t>Warna</a:t>
          </a:r>
          <a:r>
            <a:rPr lang="en-US" dirty="0" smtClean="0"/>
            <a:t> </a:t>
          </a:r>
          <a:r>
            <a:rPr lang="en-US" dirty="0" err="1" smtClean="0"/>
            <a:t>aktif</a:t>
          </a:r>
          <a:r>
            <a:rPr lang="en-US" dirty="0" smtClean="0"/>
            <a:t> link </a:t>
          </a:r>
          <a:r>
            <a:rPr lang="en-US" dirty="0" err="1" smtClean="0"/>
            <a:t>dokumen</a:t>
          </a:r>
          <a:r>
            <a:rPr lang="en-US" dirty="0" smtClean="0"/>
            <a:t>, default </a:t>
          </a:r>
          <a:r>
            <a:rPr lang="en-US" dirty="0" err="1" smtClean="0"/>
            <a:t>merah</a:t>
          </a:r>
          <a:endParaRPr lang="en-US" dirty="0"/>
        </a:p>
      </dgm:t>
    </dgm:pt>
    <dgm:pt modelId="{88B5D6AF-71E9-41AA-8352-51DD7D8AE8F7}" type="parTrans" cxnId="{9126E075-FDC4-44AE-B006-F90B9C0E8E07}">
      <dgm:prSet/>
      <dgm:spPr/>
      <dgm:t>
        <a:bodyPr/>
        <a:lstStyle/>
        <a:p>
          <a:endParaRPr lang="en-GB"/>
        </a:p>
      </dgm:t>
    </dgm:pt>
    <dgm:pt modelId="{91ED11A7-8C9B-4C73-8356-80E4E6819B5A}" type="sibTrans" cxnId="{9126E075-FDC4-44AE-B006-F90B9C0E8E07}">
      <dgm:prSet/>
      <dgm:spPr/>
      <dgm:t>
        <a:bodyPr/>
        <a:lstStyle/>
        <a:p>
          <a:endParaRPr lang="en-GB"/>
        </a:p>
      </dgm:t>
    </dgm:pt>
    <dgm:pt modelId="{A580EA97-A37B-4FF5-B65E-1A402DAC7A48}" type="pres">
      <dgm:prSet presAssocID="{AF72989F-3D40-471D-B4B0-B3C52CBE73E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A0FA6463-06A5-4E4B-B8DB-6181E04EFDBF}" type="pres">
      <dgm:prSet presAssocID="{1177BE78-D6C4-4AC4-8451-26D5A3983A07}" presName="linNode" presStyleCnt="0"/>
      <dgm:spPr/>
      <dgm:t>
        <a:bodyPr/>
        <a:lstStyle/>
        <a:p>
          <a:endParaRPr lang="en-GB"/>
        </a:p>
      </dgm:t>
    </dgm:pt>
    <dgm:pt modelId="{953CA6A2-E116-4FC0-8A3E-1E9697B4E679}" type="pres">
      <dgm:prSet presAssocID="{1177BE78-D6C4-4AC4-8451-26D5A3983A07}" presName="parentText" presStyleLbl="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A41AC43-DEB8-4116-9DC5-F588780131F9}" type="pres">
      <dgm:prSet presAssocID="{1177BE78-D6C4-4AC4-8451-26D5A3983A07}" presName="descendantText" presStyleLbl="align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3DFCAEF-411C-429E-B151-3848010054D8}" type="pres">
      <dgm:prSet presAssocID="{88FCA133-D2FF-4905-BBA7-42DCC8A4BA13}" presName="sp" presStyleCnt="0"/>
      <dgm:spPr/>
      <dgm:t>
        <a:bodyPr/>
        <a:lstStyle/>
        <a:p>
          <a:endParaRPr lang="en-GB"/>
        </a:p>
      </dgm:t>
    </dgm:pt>
    <dgm:pt modelId="{AC65FB91-922D-4365-A057-46240A88E192}" type="pres">
      <dgm:prSet presAssocID="{F8F2DCEE-F61A-4989-9654-E88CF6BD7E6B}" presName="linNode" presStyleCnt="0"/>
      <dgm:spPr/>
      <dgm:t>
        <a:bodyPr/>
        <a:lstStyle/>
        <a:p>
          <a:endParaRPr lang="en-GB"/>
        </a:p>
      </dgm:t>
    </dgm:pt>
    <dgm:pt modelId="{E77C13E8-FE38-442E-8759-A237403D9AC1}" type="pres">
      <dgm:prSet presAssocID="{F8F2DCEE-F61A-4989-9654-E88CF6BD7E6B}" presName="parentText" presStyleLbl="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1F10697-F4FF-4E37-95EC-FD905BAB817D}" type="pres">
      <dgm:prSet presAssocID="{F8F2DCEE-F61A-4989-9654-E88CF6BD7E6B}" presName="descendantText" presStyleLbl="align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2015983-19FD-47C5-8506-0B30A0CFD17D}" type="pres">
      <dgm:prSet presAssocID="{1E946AED-2C60-43DD-A73D-67D3EBDB2E24}" presName="sp" presStyleCnt="0"/>
      <dgm:spPr/>
      <dgm:t>
        <a:bodyPr/>
        <a:lstStyle/>
        <a:p>
          <a:endParaRPr lang="en-GB"/>
        </a:p>
      </dgm:t>
    </dgm:pt>
    <dgm:pt modelId="{8898CB74-5675-4E13-BCAD-9F3A42A545AB}" type="pres">
      <dgm:prSet presAssocID="{E1A6745C-4AA8-497A-8622-0DD852D276D3}" presName="linNode" presStyleCnt="0"/>
      <dgm:spPr/>
      <dgm:t>
        <a:bodyPr/>
        <a:lstStyle/>
        <a:p>
          <a:endParaRPr lang="en-GB"/>
        </a:p>
      </dgm:t>
    </dgm:pt>
    <dgm:pt modelId="{3C006D81-6DAA-4327-9631-74514F52060B}" type="pres">
      <dgm:prSet presAssocID="{E1A6745C-4AA8-497A-8622-0DD852D276D3}" presName="parentText" presStyleLbl="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7E05EBD-BF03-4EB5-8B11-6CD88BF976E6}" type="pres">
      <dgm:prSet presAssocID="{E1A6745C-4AA8-497A-8622-0DD852D276D3}" presName="descendantText" presStyleLbl="align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61B47AC-169A-40D8-8421-F18E5AD90D3E}" type="pres">
      <dgm:prSet presAssocID="{E8347E21-AC2A-4469-B050-4114EF4A7A99}" presName="sp" presStyleCnt="0"/>
      <dgm:spPr/>
      <dgm:t>
        <a:bodyPr/>
        <a:lstStyle/>
        <a:p>
          <a:endParaRPr lang="en-GB"/>
        </a:p>
      </dgm:t>
    </dgm:pt>
    <dgm:pt modelId="{14F86840-471F-4809-ADD8-5545BF488018}" type="pres">
      <dgm:prSet presAssocID="{E9932E04-46E2-40F9-8FDF-1D433A124B99}" presName="linNode" presStyleCnt="0"/>
      <dgm:spPr/>
      <dgm:t>
        <a:bodyPr/>
        <a:lstStyle/>
        <a:p>
          <a:endParaRPr lang="en-GB"/>
        </a:p>
      </dgm:t>
    </dgm:pt>
    <dgm:pt modelId="{900C6945-01EC-42E3-A8F3-AB7CEC091C71}" type="pres">
      <dgm:prSet presAssocID="{E9932E04-46E2-40F9-8FDF-1D433A124B99}" presName="parentText" presStyleLbl="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43D661E-F382-48F8-9D9C-968D291BCBE0}" type="pres">
      <dgm:prSet presAssocID="{E9932E04-46E2-40F9-8FDF-1D433A124B99}" presName="descendantText" presStyleLbl="align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C4D5616-753E-4027-AC34-4B6EF7E7C16D}" type="pres">
      <dgm:prSet presAssocID="{53ED824F-F304-427E-AECF-C82CBA33C51E}" presName="sp" presStyleCnt="0"/>
      <dgm:spPr/>
      <dgm:t>
        <a:bodyPr/>
        <a:lstStyle/>
        <a:p>
          <a:endParaRPr lang="en-GB"/>
        </a:p>
      </dgm:t>
    </dgm:pt>
    <dgm:pt modelId="{92488BAB-AF46-41D4-BEB6-992A6AB75883}" type="pres">
      <dgm:prSet presAssocID="{964890C3-6B4D-4254-8F31-FB6A148D0601}" presName="linNode" presStyleCnt="0"/>
      <dgm:spPr/>
      <dgm:t>
        <a:bodyPr/>
        <a:lstStyle/>
        <a:p>
          <a:endParaRPr lang="en-GB"/>
        </a:p>
      </dgm:t>
    </dgm:pt>
    <dgm:pt modelId="{9590FF2A-D116-410B-BD94-7E8082C1199E}" type="pres">
      <dgm:prSet presAssocID="{964890C3-6B4D-4254-8F31-FB6A148D0601}" presName="parentText" presStyleLbl="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E4DD1C9-5134-48B1-897C-824952A9015F}" type="pres">
      <dgm:prSet presAssocID="{964890C3-6B4D-4254-8F31-FB6A148D0601}" presName="descendantText" presStyleLbl="align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7F073A1-A6EF-4BF3-A102-9E6B21893198}" type="pres">
      <dgm:prSet presAssocID="{2F20E01C-728E-48DA-B910-B3B4A32B7456}" presName="sp" presStyleCnt="0"/>
      <dgm:spPr/>
      <dgm:t>
        <a:bodyPr/>
        <a:lstStyle/>
        <a:p>
          <a:endParaRPr lang="en-GB"/>
        </a:p>
      </dgm:t>
    </dgm:pt>
    <dgm:pt modelId="{7C5AFF9E-0412-437D-BB82-C25157069CB0}" type="pres">
      <dgm:prSet presAssocID="{6ABE0CDC-D417-46F8-BC99-C8C8E54B0EF6}" presName="linNode" presStyleCnt="0"/>
      <dgm:spPr/>
      <dgm:t>
        <a:bodyPr/>
        <a:lstStyle/>
        <a:p>
          <a:endParaRPr lang="en-GB"/>
        </a:p>
      </dgm:t>
    </dgm:pt>
    <dgm:pt modelId="{A7464555-9587-46F4-886A-C2A0D33CE09D}" type="pres">
      <dgm:prSet presAssocID="{6ABE0CDC-D417-46F8-BC99-C8C8E54B0EF6}" presName="parentText" presStyleLbl="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E76BAE0-51AB-49C6-8A08-CB720E7E0FD7}" type="pres">
      <dgm:prSet presAssocID="{6ABE0CDC-D417-46F8-BC99-C8C8E54B0EF6}" presName="descendantText" presStyleLbl="align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AE7DBBEC-B37C-4B34-9A54-E2230EA15844}" srcId="{E1A6745C-4AA8-497A-8622-0DD852D276D3}" destId="{2DA3BEF0-FA47-4C22-B346-F6A3E8A029D1}" srcOrd="0" destOrd="0" parTransId="{B18CB660-A155-47B5-8B3E-491E4059EE34}" sibTransId="{58FB4C71-8B76-431C-A2E6-5F4B3A371E3F}"/>
    <dgm:cxn modelId="{3522B14E-7306-4E75-AFC6-9D4C589A3033}" type="presOf" srcId="{AF72989F-3D40-471D-B4B0-B3C52CBE73E0}" destId="{A580EA97-A37B-4FF5-B65E-1A402DAC7A48}" srcOrd="0" destOrd="0" presId="urn:microsoft.com/office/officeart/2005/8/layout/vList5"/>
    <dgm:cxn modelId="{19D2C0AF-EED7-4BDD-9A0E-60022AA4AB7A}" type="presOf" srcId="{D6DAFA98-1562-407D-98ED-BBA7E125CDD8}" destId="{2E76BAE0-51AB-49C6-8A08-CB720E7E0FD7}" srcOrd="0" destOrd="0" presId="urn:microsoft.com/office/officeart/2005/8/layout/vList5"/>
    <dgm:cxn modelId="{BC5C6453-B69A-4F4C-87A3-2D19DD831407}" type="presOf" srcId="{6ABE0CDC-D417-46F8-BC99-C8C8E54B0EF6}" destId="{A7464555-9587-46F4-886A-C2A0D33CE09D}" srcOrd="0" destOrd="0" presId="urn:microsoft.com/office/officeart/2005/8/layout/vList5"/>
    <dgm:cxn modelId="{9000D52A-F153-42E5-B5AF-AB677405F4E2}" srcId="{F8F2DCEE-F61A-4989-9654-E88CF6BD7E6B}" destId="{87B6CE74-FE66-4B64-BEB0-7535B70E739E}" srcOrd="0" destOrd="0" parTransId="{5D952350-A9D7-46AF-94E1-DBEF70E82503}" sibTransId="{021C07D7-C066-49F9-849B-16555C4DD8E2}"/>
    <dgm:cxn modelId="{30C86D6F-E038-43A3-971A-E47033DE135A}" srcId="{1177BE78-D6C4-4AC4-8451-26D5A3983A07}" destId="{BCEED0BF-7A2B-488D-8DDE-DDC27E717619}" srcOrd="0" destOrd="0" parTransId="{55B95E3F-F3D3-4813-BE2E-9187043BCC61}" sibTransId="{C32F843C-BC04-421F-B161-937EF3E1D241}"/>
    <dgm:cxn modelId="{A5436E48-2D4B-419E-8397-5596B4205450}" type="presOf" srcId="{964890C3-6B4D-4254-8F31-FB6A148D0601}" destId="{9590FF2A-D116-410B-BD94-7E8082C1199E}" srcOrd="0" destOrd="0" presId="urn:microsoft.com/office/officeart/2005/8/layout/vList5"/>
    <dgm:cxn modelId="{8E561896-1926-4FE1-BB5F-D4F241C5FA5E}" type="presOf" srcId="{BCEED0BF-7A2B-488D-8DDE-DDC27E717619}" destId="{DA41AC43-DEB8-4116-9DC5-F588780131F9}" srcOrd="0" destOrd="0" presId="urn:microsoft.com/office/officeart/2005/8/layout/vList5"/>
    <dgm:cxn modelId="{9126E075-FDC4-44AE-B006-F90B9C0E8E07}" srcId="{6ABE0CDC-D417-46F8-BC99-C8C8E54B0EF6}" destId="{D6DAFA98-1562-407D-98ED-BBA7E125CDD8}" srcOrd="0" destOrd="0" parTransId="{88B5D6AF-71E9-41AA-8352-51DD7D8AE8F7}" sibTransId="{91ED11A7-8C9B-4C73-8356-80E4E6819B5A}"/>
    <dgm:cxn modelId="{0CA269E5-216D-4FFB-8255-BA388679DE03}" type="presOf" srcId="{E9932E04-46E2-40F9-8FDF-1D433A124B99}" destId="{900C6945-01EC-42E3-A8F3-AB7CEC091C71}" srcOrd="0" destOrd="0" presId="urn:microsoft.com/office/officeart/2005/8/layout/vList5"/>
    <dgm:cxn modelId="{4ABB890B-856E-48BA-9307-5F68402B08CD}" srcId="{AF72989F-3D40-471D-B4B0-B3C52CBE73E0}" destId="{E1A6745C-4AA8-497A-8622-0DD852D276D3}" srcOrd="2" destOrd="0" parTransId="{083AF216-8A09-448C-94C1-B8FA074F9E0E}" sibTransId="{E8347E21-AC2A-4469-B050-4114EF4A7A99}"/>
    <dgm:cxn modelId="{8BEFCEDB-B87C-46CB-8C04-DF1249FA6E88}" srcId="{AF72989F-3D40-471D-B4B0-B3C52CBE73E0}" destId="{6ABE0CDC-D417-46F8-BC99-C8C8E54B0EF6}" srcOrd="5" destOrd="0" parTransId="{C656A42A-73C3-4AF1-B11A-31DA338DB13F}" sibTransId="{3F521EFD-0ABA-4C2B-B75B-4A830F6F5D13}"/>
    <dgm:cxn modelId="{22F43AEB-B414-4F54-85A5-7658CC18D446}" type="presOf" srcId="{66F6EDBF-C0A9-46E9-9FC2-3B0D81EC8EF6}" destId="{4E4DD1C9-5134-48B1-897C-824952A9015F}" srcOrd="0" destOrd="0" presId="urn:microsoft.com/office/officeart/2005/8/layout/vList5"/>
    <dgm:cxn modelId="{4A76016F-CB90-4CE2-A099-3D20360A1823}" type="presOf" srcId="{87B6CE74-FE66-4B64-BEB0-7535B70E739E}" destId="{81F10697-F4FF-4E37-95EC-FD905BAB817D}" srcOrd="0" destOrd="0" presId="urn:microsoft.com/office/officeart/2005/8/layout/vList5"/>
    <dgm:cxn modelId="{72CC8D6A-4F86-4B22-A225-5DAE81094CC1}" srcId="{AF72989F-3D40-471D-B4B0-B3C52CBE73E0}" destId="{1177BE78-D6C4-4AC4-8451-26D5A3983A07}" srcOrd="0" destOrd="0" parTransId="{545B5B53-A3BD-4CC9-B27D-836C61669AF2}" sibTransId="{88FCA133-D2FF-4905-BBA7-42DCC8A4BA13}"/>
    <dgm:cxn modelId="{03B00CF9-B2DB-4885-966F-A6CBFF125787}" srcId="{AF72989F-3D40-471D-B4B0-B3C52CBE73E0}" destId="{F8F2DCEE-F61A-4989-9654-E88CF6BD7E6B}" srcOrd="1" destOrd="0" parTransId="{4F4B9D0B-DC30-4D55-8464-1F16F229FB65}" sibTransId="{1E946AED-2C60-43DD-A73D-67D3EBDB2E24}"/>
    <dgm:cxn modelId="{8D3C5141-9099-43E1-8E49-405AFC663191}" srcId="{AF72989F-3D40-471D-B4B0-B3C52CBE73E0}" destId="{964890C3-6B4D-4254-8F31-FB6A148D0601}" srcOrd="4" destOrd="0" parTransId="{3AF1E3E8-2217-4793-B2E2-24D88C9B2EB2}" sibTransId="{2F20E01C-728E-48DA-B910-B3B4A32B7456}"/>
    <dgm:cxn modelId="{44F582DC-EA96-47CD-913F-AD76AFDF16DB}" type="presOf" srcId="{1177BE78-D6C4-4AC4-8451-26D5A3983A07}" destId="{953CA6A2-E116-4FC0-8A3E-1E9697B4E679}" srcOrd="0" destOrd="0" presId="urn:microsoft.com/office/officeart/2005/8/layout/vList5"/>
    <dgm:cxn modelId="{2A994BFF-1589-4996-8278-BD6484D094F5}" srcId="{E9932E04-46E2-40F9-8FDF-1D433A124B99}" destId="{C88356B2-BFD9-4DC5-A354-B1F3A88C3864}" srcOrd="0" destOrd="0" parTransId="{67748A64-9D3F-44B5-BDB6-9A4A56213572}" sibTransId="{6FDC6F7A-22DB-4444-886E-99F57B3C760F}"/>
    <dgm:cxn modelId="{C118DA0B-B841-4082-89D4-8F6D5685C437}" srcId="{AF72989F-3D40-471D-B4B0-B3C52CBE73E0}" destId="{E9932E04-46E2-40F9-8FDF-1D433A124B99}" srcOrd="3" destOrd="0" parTransId="{054A7FE9-CC34-47ED-ABDD-D725F0C9AD0E}" sibTransId="{53ED824F-F304-427E-AECF-C82CBA33C51E}"/>
    <dgm:cxn modelId="{D6991115-0F64-4372-B072-1BD0775138E1}" srcId="{964890C3-6B4D-4254-8F31-FB6A148D0601}" destId="{66F6EDBF-C0A9-46E9-9FC2-3B0D81EC8EF6}" srcOrd="0" destOrd="0" parTransId="{EEAB0DB8-E33D-4D21-AD17-F3C112BF53C7}" sibTransId="{ECF92B56-9708-4B40-A3F7-B267078D9FD4}"/>
    <dgm:cxn modelId="{791384A3-8E7E-44B3-91C0-19776E5BDB29}" type="presOf" srcId="{C88356B2-BFD9-4DC5-A354-B1F3A88C3864}" destId="{A43D661E-F382-48F8-9D9C-968D291BCBE0}" srcOrd="0" destOrd="0" presId="urn:microsoft.com/office/officeart/2005/8/layout/vList5"/>
    <dgm:cxn modelId="{6E5D85FD-127E-4754-ACF5-F17A16F2D07E}" type="presOf" srcId="{F8F2DCEE-F61A-4989-9654-E88CF6BD7E6B}" destId="{E77C13E8-FE38-442E-8759-A237403D9AC1}" srcOrd="0" destOrd="0" presId="urn:microsoft.com/office/officeart/2005/8/layout/vList5"/>
    <dgm:cxn modelId="{0314757E-5892-40A1-B616-17A9A8BE24FE}" type="presOf" srcId="{E1A6745C-4AA8-497A-8622-0DD852D276D3}" destId="{3C006D81-6DAA-4327-9631-74514F52060B}" srcOrd="0" destOrd="0" presId="urn:microsoft.com/office/officeart/2005/8/layout/vList5"/>
    <dgm:cxn modelId="{B477100E-99F7-4D8E-AF91-075520E8E6A4}" type="presOf" srcId="{2DA3BEF0-FA47-4C22-B346-F6A3E8A029D1}" destId="{B7E05EBD-BF03-4EB5-8B11-6CD88BF976E6}" srcOrd="0" destOrd="0" presId="urn:microsoft.com/office/officeart/2005/8/layout/vList5"/>
    <dgm:cxn modelId="{3B508543-2C70-4E66-8193-53BEA9FADD3F}" type="presParOf" srcId="{A580EA97-A37B-4FF5-B65E-1A402DAC7A48}" destId="{A0FA6463-06A5-4E4B-B8DB-6181E04EFDBF}" srcOrd="0" destOrd="0" presId="urn:microsoft.com/office/officeart/2005/8/layout/vList5"/>
    <dgm:cxn modelId="{5B5CF65D-D5BE-485E-A2E2-CC962CAB84E2}" type="presParOf" srcId="{A0FA6463-06A5-4E4B-B8DB-6181E04EFDBF}" destId="{953CA6A2-E116-4FC0-8A3E-1E9697B4E679}" srcOrd="0" destOrd="0" presId="urn:microsoft.com/office/officeart/2005/8/layout/vList5"/>
    <dgm:cxn modelId="{80070FFF-B258-4B50-898C-9B7B6A8073E0}" type="presParOf" srcId="{A0FA6463-06A5-4E4B-B8DB-6181E04EFDBF}" destId="{DA41AC43-DEB8-4116-9DC5-F588780131F9}" srcOrd="1" destOrd="0" presId="urn:microsoft.com/office/officeart/2005/8/layout/vList5"/>
    <dgm:cxn modelId="{1F0D5B4C-03CB-42AD-8427-0FD9EA44921A}" type="presParOf" srcId="{A580EA97-A37B-4FF5-B65E-1A402DAC7A48}" destId="{B3DFCAEF-411C-429E-B151-3848010054D8}" srcOrd="1" destOrd="0" presId="urn:microsoft.com/office/officeart/2005/8/layout/vList5"/>
    <dgm:cxn modelId="{C903255E-F8A9-4C00-9DD7-8BE5FEF3D908}" type="presParOf" srcId="{A580EA97-A37B-4FF5-B65E-1A402DAC7A48}" destId="{AC65FB91-922D-4365-A057-46240A88E192}" srcOrd="2" destOrd="0" presId="urn:microsoft.com/office/officeart/2005/8/layout/vList5"/>
    <dgm:cxn modelId="{5DD267D5-273D-4ABB-9289-74362D3B636E}" type="presParOf" srcId="{AC65FB91-922D-4365-A057-46240A88E192}" destId="{E77C13E8-FE38-442E-8759-A237403D9AC1}" srcOrd="0" destOrd="0" presId="urn:microsoft.com/office/officeart/2005/8/layout/vList5"/>
    <dgm:cxn modelId="{92B16CF5-6105-4399-9286-65C1C134C71D}" type="presParOf" srcId="{AC65FB91-922D-4365-A057-46240A88E192}" destId="{81F10697-F4FF-4E37-95EC-FD905BAB817D}" srcOrd="1" destOrd="0" presId="urn:microsoft.com/office/officeart/2005/8/layout/vList5"/>
    <dgm:cxn modelId="{AEE7A902-DD22-4F09-B38F-6A9CD098AC85}" type="presParOf" srcId="{A580EA97-A37B-4FF5-B65E-1A402DAC7A48}" destId="{A2015983-19FD-47C5-8506-0B30A0CFD17D}" srcOrd="3" destOrd="0" presId="urn:microsoft.com/office/officeart/2005/8/layout/vList5"/>
    <dgm:cxn modelId="{DB776224-CE28-4AEB-A9A2-0756C55AA5F7}" type="presParOf" srcId="{A580EA97-A37B-4FF5-B65E-1A402DAC7A48}" destId="{8898CB74-5675-4E13-BCAD-9F3A42A545AB}" srcOrd="4" destOrd="0" presId="urn:microsoft.com/office/officeart/2005/8/layout/vList5"/>
    <dgm:cxn modelId="{A5F483A9-F453-45CA-B120-27EE6765BF36}" type="presParOf" srcId="{8898CB74-5675-4E13-BCAD-9F3A42A545AB}" destId="{3C006D81-6DAA-4327-9631-74514F52060B}" srcOrd="0" destOrd="0" presId="urn:microsoft.com/office/officeart/2005/8/layout/vList5"/>
    <dgm:cxn modelId="{5B5E6823-47EE-4DDF-82E2-1DCA9A664B86}" type="presParOf" srcId="{8898CB74-5675-4E13-BCAD-9F3A42A545AB}" destId="{B7E05EBD-BF03-4EB5-8B11-6CD88BF976E6}" srcOrd="1" destOrd="0" presId="urn:microsoft.com/office/officeart/2005/8/layout/vList5"/>
    <dgm:cxn modelId="{4C803543-BA8D-456D-BD61-DE0E786B28DC}" type="presParOf" srcId="{A580EA97-A37B-4FF5-B65E-1A402DAC7A48}" destId="{D61B47AC-169A-40D8-8421-F18E5AD90D3E}" srcOrd="5" destOrd="0" presId="urn:microsoft.com/office/officeart/2005/8/layout/vList5"/>
    <dgm:cxn modelId="{CA252173-8EF7-458B-9FBB-C29CA16A3A85}" type="presParOf" srcId="{A580EA97-A37B-4FF5-B65E-1A402DAC7A48}" destId="{14F86840-471F-4809-ADD8-5545BF488018}" srcOrd="6" destOrd="0" presId="urn:microsoft.com/office/officeart/2005/8/layout/vList5"/>
    <dgm:cxn modelId="{5675D864-EAA4-4DC1-8BFE-17D4DE14BB61}" type="presParOf" srcId="{14F86840-471F-4809-ADD8-5545BF488018}" destId="{900C6945-01EC-42E3-A8F3-AB7CEC091C71}" srcOrd="0" destOrd="0" presId="urn:microsoft.com/office/officeart/2005/8/layout/vList5"/>
    <dgm:cxn modelId="{B4B5BCC1-29FA-46F9-A832-5EC28C4BE8FE}" type="presParOf" srcId="{14F86840-471F-4809-ADD8-5545BF488018}" destId="{A43D661E-F382-48F8-9D9C-968D291BCBE0}" srcOrd="1" destOrd="0" presId="urn:microsoft.com/office/officeart/2005/8/layout/vList5"/>
    <dgm:cxn modelId="{C41D88D6-45DA-4714-AD49-5E93F6DC1E54}" type="presParOf" srcId="{A580EA97-A37B-4FF5-B65E-1A402DAC7A48}" destId="{9C4D5616-753E-4027-AC34-4B6EF7E7C16D}" srcOrd="7" destOrd="0" presId="urn:microsoft.com/office/officeart/2005/8/layout/vList5"/>
    <dgm:cxn modelId="{69F6B2B0-D3E5-498D-8A04-75072FF988A5}" type="presParOf" srcId="{A580EA97-A37B-4FF5-B65E-1A402DAC7A48}" destId="{92488BAB-AF46-41D4-BEB6-992A6AB75883}" srcOrd="8" destOrd="0" presId="urn:microsoft.com/office/officeart/2005/8/layout/vList5"/>
    <dgm:cxn modelId="{96C8D45B-7F77-4425-BBF2-F001FC712AA0}" type="presParOf" srcId="{92488BAB-AF46-41D4-BEB6-992A6AB75883}" destId="{9590FF2A-D116-410B-BD94-7E8082C1199E}" srcOrd="0" destOrd="0" presId="urn:microsoft.com/office/officeart/2005/8/layout/vList5"/>
    <dgm:cxn modelId="{48CA99C9-75C1-49B7-A48C-D4FD8BA43008}" type="presParOf" srcId="{92488BAB-AF46-41D4-BEB6-992A6AB75883}" destId="{4E4DD1C9-5134-48B1-897C-824952A9015F}" srcOrd="1" destOrd="0" presId="urn:microsoft.com/office/officeart/2005/8/layout/vList5"/>
    <dgm:cxn modelId="{032EA35B-6CD8-4C0D-8E75-52154EF639B6}" type="presParOf" srcId="{A580EA97-A37B-4FF5-B65E-1A402DAC7A48}" destId="{07F073A1-A6EF-4BF3-A102-9E6B21893198}" srcOrd="9" destOrd="0" presId="urn:microsoft.com/office/officeart/2005/8/layout/vList5"/>
    <dgm:cxn modelId="{45CDCEE7-58F6-4635-90D3-84E69FD9EF18}" type="presParOf" srcId="{A580EA97-A37B-4FF5-B65E-1A402DAC7A48}" destId="{7C5AFF9E-0412-437D-BB82-C25157069CB0}" srcOrd="10" destOrd="0" presId="urn:microsoft.com/office/officeart/2005/8/layout/vList5"/>
    <dgm:cxn modelId="{F7EE6827-8945-4455-A2AC-4171B84DA1B4}" type="presParOf" srcId="{7C5AFF9E-0412-437D-BB82-C25157069CB0}" destId="{A7464555-9587-46F4-886A-C2A0D33CE09D}" srcOrd="0" destOrd="0" presId="urn:microsoft.com/office/officeart/2005/8/layout/vList5"/>
    <dgm:cxn modelId="{350A58AE-EB7A-40AF-94E2-EA3C523966DA}" type="presParOf" srcId="{7C5AFF9E-0412-437D-BB82-C25157069CB0}" destId="{2E76BAE0-51AB-49C6-8A08-CB720E7E0FD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3D3F683-42EE-4FF0-8336-A8E96E43B6C2}" type="doc">
      <dgm:prSet loTypeId="urn:microsoft.com/office/officeart/2008/layout/VerticalCurvedList" loCatId="list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1CA2E5E-DE61-449B-AB4D-7121628C9E4F}">
      <dgm:prSet phldrT="[Text]"/>
      <dgm:spPr/>
      <dgm:t>
        <a:bodyPr/>
        <a:lstStyle/>
        <a:p>
          <a:r>
            <a:rPr lang="en-US" smtClean="0"/>
            <a:t>Tag heading berfungsi untuk memformat heading (judul dan sub-judul) dari suatu halam web. </a:t>
          </a:r>
          <a:endParaRPr lang="en-US"/>
        </a:p>
      </dgm:t>
    </dgm:pt>
    <dgm:pt modelId="{60F50C94-E41F-409F-8D6A-EE1C793F15DD}" type="parTrans" cxnId="{0976599B-B72E-448B-B9A0-1D16E42AFF86}">
      <dgm:prSet/>
      <dgm:spPr/>
      <dgm:t>
        <a:bodyPr/>
        <a:lstStyle/>
        <a:p>
          <a:endParaRPr lang="en-US"/>
        </a:p>
      </dgm:t>
    </dgm:pt>
    <dgm:pt modelId="{6ADDB3F3-113E-4A8A-8604-2A6E850A8980}" type="sibTrans" cxnId="{0976599B-B72E-448B-B9A0-1D16E42AFF86}">
      <dgm:prSet/>
      <dgm:spPr/>
      <dgm:t>
        <a:bodyPr/>
        <a:lstStyle/>
        <a:p>
          <a:endParaRPr lang="en-US"/>
        </a:p>
      </dgm:t>
    </dgm:pt>
    <dgm:pt modelId="{83027FEF-F5BB-456D-A21F-739F4E2EB248}">
      <dgm:prSet/>
      <dgm:spPr/>
      <dgm:t>
        <a:bodyPr/>
        <a:lstStyle/>
        <a:p>
          <a:r>
            <a:rPr lang="en-US" smtClean="0"/>
            <a:t>Heading ini akan memperbesar ukuran huruf untuk setiap jenis heading. </a:t>
          </a:r>
          <a:endParaRPr lang="en-US" dirty="0" smtClean="0"/>
        </a:p>
      </dgm:t>
    </dgm:pt>
    <dgm:pt modelId="{F57B9139-29D0-4EC4-AF77-2D9D9AF16DA2}" type="parTrans" cxnId="{B4DE3849-2F0F-437E-8E24-0918F1B5F3E8}">
      <dgm:prSet/>
      <dgm:spPr/>
      <dgm:t>
        <a:bodyPr/>
        <a:lstStyle/>
        <a:p>
          <a:endParaRPr lang="en-US"/>
        </a:p>
      </dgm:t>
    </dgm:pt>
    <dgm:pt modelId="{4DC6D849-7DC8-4BB6-AFC0-5CBB6283640D}" type="sibTrans" cxnId="{B4DE3849-2F0F-437E-8E24-0918F1B5F3E8}">
      <dgm:prSet/>
      <dgm:spPr/>
      <dgm:t>
        <a:bodyPr/>
        <a:lstStyle/>
        <a:p>
          <a:endParaRPr lang="en-US"/>
        </a:p>
      </dgm:t>
    </dgm:pt>
    <dgm:pt modelId="{E341D33C-1EB1-4E65-BF88-35792BD77F2E}">
      <dgm:prSet/>
      <dgm:spPr/>
      <dgm:t>
        <a:bodyPr/>
        <a:lstStyle/>
        <a:p>
          <a:r>
            <a:rPr lang="en-US" smtClean="0"/>
            <a:t>Ad 7 buah heading yang dikenal di HTML, yaitu dari &lt;h1&gt; sampai &lt;h6&gt;. </a:t>
          </a:r>
          <a:endParaRPr lang="en-US" dirty="0"/>
        </a:p>
      </dgm:t>
    </dgm:pt>
    <dgm:pt modelId="{6B417496-FA06-436C-B61A-75D3347AB2B1}" type="parTrans" cxnId="{E91042A4-4D49-4940-9E07-CE48E1C79992}">
      <dgm:prSet/>
      <dgm:spPr/>
      <dgm:t>
        <a:bodyPr/>
        <a:lstStyle/>
        <a:p>
          <a:endParaRPr lang="en-US"/>
        </a:p>
      </dgm:t>
    </dgm:pt>
    <dgm:pt modelId="{53287FE4-45E3-4868-98F0-94ADB441F9A1}" type="sibTrans" cxnId="{E91042A4-4D49-4940-9E07-CE48E1C79992}">
      <dgm:prSet/>
      <dgm:spPr/>
      <dgm:t>
        <a:bodyPr/>
        <a:lstStyle/>
        <a:p>
          <a:endParaRPr lang="en-US"/>
        </a:p>
      </dgm:t>
    </dgm:pt>
    <dgm:pt modelId="{475F34A7-4AA2-421B-AD8A-A07860525D6C}" type="pres">
      <dgm:prSet presAssocID="{43D3F683-42EE-4FF0-8336-A8E96E43B6C2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91EB210F-F08D-4226-89AD-FDCC73FE2F08}" type="pres">
      <dgm:prSet presAssocID="{43D3F683-42EE-4FF0-8336-A8E96E43B6C2}" presName="Name1" presStyleCnt="0"/>
      <dgm:spPr/>
      <dgm:t>
        <a:bodyPr/>
        <a:lstStyle/>
        <a:p>
          <a:endParaRPr lang="en-US"/>
        </a:p>
      </dgm:t>
    </dgm:pt>
    <dgm:pt modelId="{16E77110-E987-401C-A5E6-48EB0454C91E}" type="pres">
      <dgm:prSet presAssocID="{43D3F683-42EE-4FF0-8336-A8E96E43B6C2}" presName="cycle" presStyleCnt="0"/>
      <dgm:spPr/>
      <dgm:t>
        <a:bodyPr/>
        <a:lstStyle/>
        <a:p>
          <a:endParaRPr lang="en-US"/>
        </a:p>
      </dgm:t>
    </dgm:pt>
    <dgm:pt modelId="{5FCB4C0B-E72F-4FA5-B37D-BB3D3ED22F76}" type="pres">
      <dgm:prSet presAssocID="{43D3F683-42EE-4FF0-8336-A8E96E43B6C2}" presName="srcNode" presStyleLbl="node1" presStyleIdx="0" presStyleCnt="3"/>
      <dgm:spPr/>
      <dgm:t>
        <a:bodyPr/>
        <a:lstStyle/>
        <a:p>
          <a:endParaRPr lang="en-US"/>
        </a:p>
      </dgm:t>
    </dgm:pt>
    <dgm:pt modelId="{9E1FA9F4-59F5-43B5-9A2F-47F2EEB25DA0}" type="pres">
      <dgm:prSet presAssocID="{43D3F683-42EE-4FF0-8336-A8E96E43B6C2}" presName="conn" presStyleLbl="parChTrans1D2" presStyleIdx="0" presStyleCnt="1"/>
      <dgm:spPr/>
      <dgm:t>
        <a:bodyPr/>
        <a:lstStyle/>
        <a:p>
          <a:endParaRPr lang="en-US"/>
        </a:p>
      </dgm:t>
    </dgm:pt>
    <dgm:pt modelId="{DA0EE42E-3C59-49DC-B2CA-E078DCB48A4F}" type="pres">
      <dgm:prSet presAssocID="{43D3F683-42EE-4FF0-8336-A8E96E43B6C2}" presName="extraNode" presStyleLbl="node1" presStyleIdx="0" presStyleCnt="3"/>
      <dgm:spPr/>
      <dgm:t>
        <a:bodyPr/>
        <a:lstStyle/>
        <a:p>
          <a:endParaRPr lang="en-US"/>
        </a:p>
      </dgm:t>
    </dgm:pt>
    <dgm:pt modelId="{41975961-D8F8-43AF-BD91-86A3A2B0A090}" type="pres">
      <dgm:prSet presAssocID="{43D3F683-42EE-4FF0-8336-A8E96E43B6C2}" presName="dstNode" presStyleLbl="node1" presStyleIdx="0" presStyleCnt="3"/>
      <dgm:spPr/>
      <dgm:t>
        <a:bodyPr/>
        <a:lstStyle/>
        <a:p>
          <a:endParaRPr lang="en-US"/>
        </a:p>
      </dgm:t>
    </dgm:pt>
    <dgm:pt modelId="{648F5731-154A-40F0-8449-917030A9389E}" type="pres">
      <dgm:prSet presAssocID="{F1CA2E5E-DE61-449B-AB4D-7121628C9E4F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5049C2-023E-4D1E-AEA5-253120EFECFC}" type="pres">
      <dgm:prSet presAssocID="{F1CA2E5E-DE61-449B-AB4D-7121628C9E4F}" presName="accent_1" presStyleCnt="0"/>
      <dgm:spPr/>
      <dgm:t>
        <a:bodyPr/>
        <a:lstStyle/>
        <a:p>
          <a:endParaRPr lang="en-US"/>
        </a:p>
      </dgm:t>
    </dgm:pt>
    <dgm:pt modelId="{05815A98-6B3B-4624-8A5C-3B58870E0391}" type="pres">
      <dgm:prSet presAssocID="{F1CA2E5E-DE61-449B-AB4D-7121628C9E4F}" presName="accentRepeatNode" presStyleLbl="solidFgAcc1" presStyleIdx="0" presStyleCnt="3"/>
      <dgm:spPr/>
      <dgm:t>
        <a:bodyPr/>
        <a:lstStyle/>
        <a:p>
          <a:endParaRPr lang="en-US"/>
        </a:p>
      </dgm:t>
    </dgm:pt>
    <dgm:pt modelId="{D0D2611B-41E6-4A9C-844C-1C8C3AA798CB}" type="pres">
      <dgm:prSet presAssocID="{83027FEF-F5BB-456D-A21F-739F4E2EB248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3315C9-5E76-492E-B031-D01E909289A3}" type="pres">
      <dgm:prSet presAssocID="{83027FEF-F5BB-456D-A21F-739F4E2EB248}" presName="accent_2" presStyleCnt="0"/>
      <dgm:spPr/>
      <dgm:t>
        <a:bodyPr/>
        <a:lstStyle/>
        <a:p>
          <a:endParaRPr lang="en-US"/>
        </a:p>
      </dgm:t>
    </dgm:pt>
    <dgm:pt modelId="{F8278C53-73BA-481D-8540-EF8017DF894A}" type="pres">
      <dgm:prSet presAssocID="{83027FEF-F5BB-456D-A21F-739F4E2EB248}" presName="accentRepeatNode" presStyleLbl="solidFgAcc1" presStyleIdx="1" presStyleCnt="3"/>
      <dgm:spPr/>
      <dgm:t>
        <a:bodyPr/>
        <a:lstStyle/>
        <a:p>
          <a:endParaRPr lang="en-US"/>
        </a:p>
      </dgm:t>
    </dgm:pt>
    <dgm:pt modelId="{D30BD99B-C97A-4B30-92E1-65C4D6A39ACE}" type="pres">
      <dgm:prSet presAssocID="{E341D33C-1EB1-4E65-BF88-35792BD77F2E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0DFB8E-3580-4C51-8145-CB75E177DCFC}" type="pres">
      <dgm:prSet presAssocID="{E341D33C-1EB1-4E65-BF88-35792BD77F2E}" presName="accent_3" presStyleCnt="0"/>
      <dgm:spPr/>
      <dgm:t>
        <a:bodyPr/>
        <a:lstStyle/>
        <a:p>
          <a:endParaRPr lang="en-US"/>
        </a:p>
      </dgm:t>
    </dgm:pt>
    <dgm:pt modelId="{6FE7A7E3-B73A-4904-BFCB-6F987587C1D1}" type="pres">
      <dgm:prSet presAssocID="{E341D33C-1EB1-4E65-BF88-35792BD77F2E}" presName="accentRepeatNode" presStyleLbl="solidFgAcc1" presStyleIdx="2" presStyleCnt="3"/>
      <dgm:spPr/>
      <dgm:t>
        <a:bodyPr/>
        <a:lstStyle/>
        <a:p>
          <a:endParaRPr lang="en-US"/>
        </a:p>
      </dgm:t>
    </dgm:pt>
  </dgm:ptLst>
  <dgm:cxnLst>
    <dgm:cxn modelId="{B4DE3849-2F0F-437E-8E24-0918F1B5F3E8}" srcId="{43D3F683-42EE-4FF0-8336-A8E96E43B6C2}" destId="{83027FEF-F5BB-456D-A21F-739F4E2EB248}" srcOrd="1" destOrd="0" parTransId="{F57B9139-29D0-4EC4-AF77-2D9D9AF16DA2}" sibTransId="{4DC6D849-7DC8-4BB6-AFC0-5CBB6283640D}"/>
    <dgm:cxn modelId="{7A64F9BF-0042-479C-8856-75A10BAFB242}" type="presOf" srcId="{E341D33C-1EB1-4E65-BF88-35792BD77F2E}" destId="{D30BD99B-C97A-4B30-92E1-65C4D6A39ACE}" srcOrd="0" destOrd="0" presId="urn:microsoft.com/office/officeart/2008/layout/VerticalCurvedList"/>
    <dgm:cxn modelId="{6EF5F59C-16E0-4B8C-81CC-1970748A0FA4}" type="presOf" srcId="{83027FEF-F5BB-456D-A21F-739F4E2EB248}" destId="{D0D2611B-41E6-4A9C-844C-1C8C3AA798CB}" srcOrd="0" destOrd="0" presId="urn:microsoft.com/office/officeart/2008/layout/VerticalCurvedList"/>
    <dgm:cxn modelId="{03250E3A-339C-40B6-B046-6A89CB11B36D}" type="presOf" srcId="{F1CA2E5E-DE61-449B-AB4D-7121628C9E4F}" destId="{648F5731-154A-40F0-8449-917030A9389E}" srcOrd="0" destOrd="0" presId="urn:microsoft.com/office/officeart/2008/layout/VerticalCurvedList"/>
    <dgm:cxn modelId="{E31C1F22-270C-45BD-8A3B-0073AAEB4032}" type="presOf" srcId="{6ADDB3F3-113E-4A8A-8604-2A6E850A8980}" destId="{9E1FA9F4-59F5-43B5-9A2F-47F2EEB25DA0}" srcOrd="0" destOrd="0" presId="urn:microsoft.com/office/officeart/2008/layout/VerticalCurvedList"/>
    <dgm:cxn modelId="{0976599B-B72E-448B-B9A0-1D16E42AFF86}" srcId="{43D3F683-42EE-4FF0-8336-A8E96E43B6C2}" destId="{F1CA2E5E-DE61-449B-AB4D-7121628C9E4F}" srcOrd="0" destOrd="0" parTransId="{60F50C94-E41F-409F-8D6A-EE1C793F15DD}" sibTransId="{6ADDB3F3-113E-4A8A-8604-2A6E850A8980}"/>
    <dgm:cxn modelId="{DBE01199-603B-4FCE-B857-23568A293A00}" type="presOf" srcId="{43D3F683-42EE-4FF0-8336-A8E96E43B6C2}" destId="{475F34A7-4AA2-421B-AD8A-A07860525D6C}" srcOrd="0" destOrd="0" presId="urn:microsoft.com/office/officeart/2008/layout/VerticalCurvedList"/>
    <dgm:cxn modelId="{E91042A4-4D49-4940-9E07-CE48E1C79992}" srcId="{43D3F683-42EE-4FF0-8336-A8E96E43B6C2}" destId="{E341D33C-1EB1-4E65-BF88-35792BD77F2E}" srcOrd="2" destOrd="0" parTransId="{6B417496-FA06-436C-B61A-75D3347AB2B1}" sibTransId="{53287FE4-45E3-4868-98F0-94ADB441F9A1}"/>
    <dgm:cxn modelId="{2894F659-35F8-4F93-8B36-40692D5AE7F2}" type="presParOf" srcId="{475F34A7-4AA2-421B-AD8A-A07860525D6C}" destId="{91EB210F-F08D-4226-89AD-FDCC73FE2F08}" srcOrd="0" destOrd="0" presId="urn:microsoft.com/office/officeart/2008/layout/VerticalCurvedList"/>
    <dgm:cxn modelId="{6CE91EFE-FEA0-4CCE-8C96-947773E949CC}" type="presParOf" srcId="{91EB210F-F08D-4226-89AD-FDCC73FE2F08}" destId="{16E77110-E987-401C-A5E6-48EB0454C91E}" srcOrd="0" destOrd="0" presId="urn:microsoft.com/office/officeart/2008/layout/VerticalCurvedList"/>
    <dgm:cxn modelId="{721086F4-77BC-4544-9810-A08D9C58212E}" type="presParOf" srcId="{16E77110-E987-401C-A5E6-48EB0454C91E}" destId="{5FCB4C0B-E72F-4FA5-B37D-BB3D3ED22F76}" srcOrd="0" destOrd="0" presId="urn:microsoft.com/office/officeart/2008/layout/VerticalCurvedList"/>
    <dgm:cxn modelId="{1AB92EEE-F85A-4E70-B67C-235807BCA058}" type="presParOf" srcId="{16E77110-E987-401C-A5E6-48EB0454C91E}" destId="{9E1FA9F4-59F5-43B5-9A2F-47F2EEB25DA0}" srcOrd="1" destOrd="0" presId="urn:microsoft.com/office/officeart/2008/layout/VerticalCurvedList"/>
    <dgm:cxn modelId="{EB9ADB65-2ECB-47A4-B072-8ACF974021EF}" type="presParOf" srcId="{16E77110-E987-401C-A5E6-48EB0454C91E}" destId="{DA0EE42E-3C59-49DC-B2CA-E078DCB48A4F}" srcOrd="2" destOrd="0" presId="urn:microsoft.com/office/officeart/2008/layout/VerticalCurvedList"/>
    <dgm:cxn modelId="{4848FA87-22E2-4530-A35E-FD5DCBDBFEFF}" type="presParOf" srcId="{16E77110-E987-401C-A5E6-48EB0454C91E}" destId="{41975961-D8F8-43AF-BD91-86A3A2B0A090}" srcOrd="3" destOrd="0" presId="urn:microsoft.com/office/officeart/2008/layout/VerticalCurvedList"/>
    <dgm:cxn modelId="{20813793-AE06-454A-85DB-5B86C6A75044}" type="presParOf" srcId="{91EB210F-F08D-4226-89AD-FDCC73FE2F08}" destId="{648F5731-154A-40F0-8449-917030A9389E}" srcOrd="1" destOrd="0" presId="urn:microsoft.com/office/officeart/2008/layout/VerticalCurvedList"/>
    <dgm:cxn modelId="{9F2724A6-972D-4300-BFB5-EE693277FB0F}" type="presParOf" srcId="{91EB210F-F08D-4226-89AD-FDCC73FE2F08}" destId="{015049C2-023E-4D1E-AEA5-253120EFECFC}" srcOrd="2" destOrd="0" presId="urn:microsoft.com/office/officeart/2008/layout/VerticalCurvedList"/>
    <dgm:cxn modelId="{3C71B42D-416C-4FF1-851B-FCCF94D4E7CC}" type="presParOf" srcId="{015049C2-023E-4D1E-AEA5-253120EFECFC}" destId="{05815A98-6B3B-4624-8A5C-3B58870E0391}" srcOrd="0" destOrd="0" presId="urn:microsoft.com/office/officeart/2008/layout/VerticalCurvedList"/>
    <dgm:cxn modelId="{83743197-3060-4C14-8D87-E4A122894585}" type="presParOf" srcId="{91EB210F-F08D-4226-89AD-FDCC73FE2F08}" destId="{D0D2611B-41E6-4A9C-844C-1C8C3AA798CB}" srcOrd="3" destOrd="0" presId="urn:microsoft.com/office/officeart/2008/layout/VerticalCurvedList"/>
    <dgm:cxn modelId="{3285C46F-624F-4900-8C57-A632B24280DE}" type="presParOf" srcId="{91EB210F-F08D-4226-89AD-FDCC73FE2F08}" destId="{1F3315C9-5E76-492E-B031-D01E909289A3}" srcOrd="4" destOrd="0" presId="urn:microsoft.com/office/officeart/2008/layout/VerticalCurvedList"/>
    <dgm:cxn modelId="{864D98EF-D90E-4FE1-A5AE-751B332416E4}" type="presParOf" srcId="{1F3315C9-5E76-492E-B031-D01E909289A3}" destId="{F8278C53-73BA-481D-8540-EF8017DF894A}" srcOrd="0" destOrd="0" presId="urn:microsoft.com/office/officeart/2008/layout/VerticalCurvedList"/>
    <dgm:cxn modelId="{B6AC74FC-B89C-42C0-8529-640E9EA81391}" type="presParOf" srcId="{91EB210F-F08D-4226-89AD-FDCC73FE2F08}" destId="{D30BD99B-C97A-4B30-92E1-65C4D6A39ACE}" srcOrd="5" destOrd="0" presId="urn:microsoft.com/office/officeart/2008/layout/VerticalCurvedList"/>
    <dgm:cxn modelId="{E0680A06-D852-418B-B5AC-47BF7F265108}" type="presParOf" srcId="{91EB210F-F08D-4226-89AD-FDCC73FE2F08}" destId="{6F0DFB8E-3580-4C51-8145-CB75E177DCFC}" srcOrd="6" destOrd="0" presId="urn:microsoft.com/office/officeart/2008/layout/VerticalCurvedList"/>
    <dgm:cxn modelId="{D45AB461-4D8C-467F-8ECF-853819891E24}" type="presParOf" srcId="{6F0DFB8E-3580-4C51-8145-CB75E177DCFC}" destId="{6FE7A7E3-B73A-4904-BFCB-6F987587C1D1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5FBBE66-3356-4945-B8E4-B322D7EBAB06}" type="doc">
      <dgm:prSet loTypeId="urn:microsoft.com/office/officeart/2005/8/layout/target1" loCatId="relationship" qsTypeId="urn:microsoft.com/office/officeart/2005/8/quickstyle/3d2" qsCatId="3D" csTypeId="urn:microsoft.com/office/officeart/2005/8/colors/colorful4" csCatId="colorful" phldr="1"/>
      <dgm:spPr/>
    </dgm:pt>
    <dgm:pt modelId="{373401B6-AF9C-41B0-A65B-1ED33F71945F}">
      <dgm:prSet phldrT="[Text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DAFTAR BERURUTAN (ordered list)</a:t>
          </a:r>
          <a:endParaRPr lang="en-US" dirty="0"/>
        </a:p>
      </dgm:t>
    </dgm:pt>
    <dgm:pt modelId="{EA998349-811B-4D94-B84F-C451299B7E30}" type="parTrans" cxnId="{F34B441B-80A1-4E57-AAC2-D99F0A5FAE5B}">
      <dgm:prSet/>
      <dgm:spPr/>
      <dgm:t>
        <a:bodyPr/>
        <a:lstStyle/>
        <a:p>
          <a:endParaRPr lang="en-US"/>
        </a:p>
      </dgm:t>
    </dgm:pt>
    <dgm:pt modelId="{7B5A5F3C-F371-4709-BF51-CFEF087480A5}" type="sibTrans" cxnId="{F34B441B-80A1-4E57-AAC2-D99F0A5FAE5B}">
      <dgm:prSet/>
      <dgm:spPr/>
      <dgm:t>
        <a:bodyPr/>
        <a:lstStyle/>
        <a:p>
          <a:endParaRPr lang="en-US"/>
        </a:p>
      </dgm:t>
    </dgm:pt>
    <dgm:pt modelId="{65908DDC-4019-46EA-A18A-611BBEE79EBD}">
      <dgm:prSet phldrT="[Text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DAFTAR TIDAK BERURUTAN (unordered list)</a:t>
          </a:r>
          <a:endParaRPr lang="en-US" dirty="0"/>
        </a:p>
      </dgm:t>
    </dgm:pt>
    <dgm:pt modelId="{0B7FC302-FBBE-4B8E-8ACA-9FC1BD0CF027}" type="parTrans" cxnId="{A8C7D286-B01B-451E-AC1B-EAFEFA2D38C9}">
      <dgm:prSet/>
      <dgm:spPr/>
      <dgm:t>
        <a:bodyPr/>
        <a:lstStyle/>
        <a:p>
          <a:endParaRPr lang="en-US"/>
        </a:p>
      </dgm:t>
    </dgm:pt>
    <dgm:pt modelId="{3EC665F4-77F0-4D60-A7BF-0C1556E7FA72}" type="sibTrans" cxnId="{A8C7D286-B01B-451E-AC1B-EAFEFA2D38C9}">
      <dgm:prSet/>
      <dgm:spPr/>
      <dgm:t>
        <a:bodyPr/>
        <a:lstStyle/>
        <a:p>
          <a:endParaRPr lang="en-US"/>
        </a:p>
      </dgm:t>
    </dgm:pt>
    <dgm:pt modelId="{DB744437-AFA0-48B5-BAD4-7A45C3DE797B}" type="pres">
      <dgm:prSet presAssocID="{45FBBE66-3356-4945-B8E4-B322D7EBAB06}" presName="composite" presStyleCnt="0">
        <dgm:presLayoutVars>
          <dgm:chMax val="5"/>
          <dgm:dir/>
          <dgm:resizeHandles val="exact"/>
        </dgm:presLayoutVars>
      </dgm:prSet>
      <dgm:spPr/>
    </dgm:pt>
    <dgm:pt modelId="{FE41B9FE-E09F-4B2B-8A99-FADE48302C16}" type="pres">
      <dgm:prSet presAssocID="{373401B6-AF9C-41B0-A65B-1ED33F71945F}" presName="circle1" presStyleLbl="lnNode1" presStyleIdx="0" presStyleCnt="2"/>
      <dgm:spPr/>
    </dgm:pt>
    <dgm:pt modelId="{D16CDA4F-CB57-4312-B7A6-527137C05A18}" type="pres">
      <dgm:prSet presAssocID="{373401B6-AF9C-41B0-A65B-1ED33F71945F}" presName="text1" presStyleLbl="revTx" presStyleIdx="0" presStyleCnt="2" custScaleX="143798" custLinFactNeighborX="2454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BA6952-8B4B-4C23-A622-F58B06A0ACC7}" type="pres">
      <dgm:prSet presAssocID="{373401B6-AF9C-41B0-A65B-1ED33F71945F}" presName="line1" presStyleLbl="callout" presStyleIdx="0" presStyleCnt="4"/>
      <dgm:spPr/>
    </dgm:pt>
    <dgm:pt modelId="{AE220AD3-23F9-42C8-96A7-B51EF757DE9E}" type="pres">
      <dgm:prSet presAssocID="{373401B6-AF9C-41B0-A65B-1ED33F71945F}" presName="d1" presStyleLbl="callout" presStyleIdx="1" presStyleCnt="4"/>
      <dgm:spPr/>
    </dgm:pt>
    <dgm:pt modelId="{62E02454-B3FF-4AFB-B000-6788336670BE}" type="pres">
      <dgm:prSet presAssocID="{65908DDC-4019-46EA-A18A-611BBEE79EBD}" presName="circle2" presStyleLbl="lnNode1" presStyleIdx="1" presStyleCnt="2"/>
      <dgm:spPr/>
    </dgm:pt>
    <dgm:pt modelId="{E3997A06-3129-44A2-ACE0-103A87CB9EBD}" type="pres">
      <dgm:prSet presAssocID="{65908DDC-4019-46EA-A18A-611BBEE79EBD}" presName="text2" presStyleLbl="revTx" presStyleIdx="1" presStyleCnt="2" custScaleX="143798" custLinFactNeighborX="2454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216CE9-07BE-4367-83AA-CB5830CA5263}" type="pres">
      <dgm:prSet presAssocID="{65908DDC-4019-46EA-A18A-611BBEE79EBD}" presName="line2" presStyleLbl="callout" presStyleIdx="2" presStyleCnt="4"/>
      <dgm:spPr/>
    </dgm:pt>
    <dgm:pt modelId="{FAF605C3-2993-466A-84B1-9BAEC1C189E7}" type="pres">
      <dgm:prSet presAssocID="{65908DDC-4019-46EA-A18A-611BBEE79EBD}" presName="d2" presStyleLbl="callout" presStyleIdx="3" presStyleCnt="4"/>
      <dgm:spPr/>
    </dgm:pt>
  </dgm:ptLst>
  <dgm:cxnLst>
    <dgm:cxn modelId="{DAAD9F23-E3CC-4F77-AF87-6A2172FB6AA7}" type="presOf" srcId="{373401B6-AF9C-41B0-A65B-1ED33F71945F}" destId="{D16CDA4F-CB57-4312-B7A6-527137C05A18}" srcOrd="0" destOrd="0" presId="urn:microsoft.com/office/officeart/2005/8/layout/target1"/>
    <dgm:cxn modelId="{F34B441B-80A1-4E57-AAC2-D99F0A5FAE5B}" srcId="{45FBBE66-3356-4945-B8E4-B322D7EBAB06}" destId="{373401B6-AF9C-41B0-A65B-1ED33F71945F}" srcOrd="0" destOrd="0" parTransId="{EA998349-811B-4D94-B84F-C451299B7E30}" sibTransId="{7B5A5F3C-F371-4709-BF51-CFEF087480A5}"/>
    <dgm:cxn modelId="{B8365AFA-7E99-4A31-8A42-F6CA1B058381}" type="presOf" srcId="{65908DDC-4019-46EA-A18A-611BBEE79EBD}" destId="{E3997A06-3129-44A2-ACE0-103A87CB9EBD}" srcOrd="0" destOrd="0" presId="urn:microsoft.com/office/officeart/2005/8/layout/target1"/>
    <dgm:cxn modelId="{75246E1A-FD6F-4F85-BEFD-184F52E845D4}" type="presOf" srcId="{45FBBE66-3356-4945-B8E4-B322D7EBAB06}" destId="{DB744437-AFA0-48B5-BAD4-7A45C3DE797B}" srcOrd="0" destOrd="0" presId="urn:microsoft.com/office/officeart/2005/8/layout/target1"/>
    <dgm:cxn modelId="{A8C7D286-B01B-451E-AC1B-EAFEFA2D38C9}" srcId="{45FBBE66-3356-4945-B8E4-B322D7EBAB06}" destId="{65908DDC-4019-46EA-A18A-611BBEE79EBD}" srcOrd="1" destOrd="0" parTransId="{0B7FC302-FBBE-4B8E-8ACA-9FC1BD0CF027}" sibTransId="{3EC665F4-77F0-4D60-A7BF-0C1556E7FA72}"/>
    <dgm:cxn modelId="{3C9877EA-C848-40FA-84E6-48135D50DE8A}" type="presParOf" srcId="{DB744437-AFA0-48B5-BAD4-7A45C3DE797B}" destId="{FE41B9FE-E09F-4B2B-8A99-FADE48302C16}" srcOrd="0" destOrd="0" presId="urn:microsoft.com/office/officeart/2005/8/layout/target1"/>
    <dgm:cxn modelId="{01CAF00C-4231-443A-A46F-F94AB429F765}" type="presParOf" srcId="{DB744437-AFA0-48B5-BAD4-7A45C3DE797B}" destId="{D16CDA4F-CB57-4312-B7A6-527137C05A18}" srcOrd="1" destOrd="0" presId="urn:microsoft.com/office/officeart/2005/8/layout/target1"/>
    <dgm:cxn modelId="{70559C0F-963F-4E59-903F-6AE0925E45C4}" type="presParOf" srcId="{DB744437-AFA0-48B5-BAD4-7A45C3DE797B}" destId="{04BA6952-8B4B-4C23-A622-F58B06A0ACC7}" srcOrd="2" destOrd="0" presId="urn:microsoft.com/office/officeart/2005/8/layout/target1"/>
    <dgm:cxn modelId="{DCDD584F-DB74-405F-BFEC-5E45469A372F}" type="presParOf" srcId="{DB744437-AFA0-48B5-BAD4-7A45C3DE797B}" destId="{AE220AD3-23F9-42C8-96A7-B51EF757DE9E}" srcOrd="3" destOrd="0" presId="urn:microsoft.com/office/officeart/2005/8/layout/target1"/>
    <dgm:cxn modelId="{83571FF2-B949-447C-B030-6530F495D962}" type="presParOf" srcId="{DB744437-AFA0-48B5-BAD4-7A45C3DE797B}" destId="{62E02454-B3FF-4AFB-B000-6788336670BE}" srcOrd="4" destOrd="0" presId="urn:microsoft.com/office/officeart/2005/8/layout/target1"/>
    <dgm:cxn modelId="{88DEB65B-891C-4122-BDA0-075CE4C36F0C}" type="presParOf" srcId="{DB744437-AFA0-48B5-BAD4-7A45C3DE797B}" destId="{E3997A06-3129-44A2-ACE0-103A87CB9EBD}" srcOrd="5" destOrd="0" presId="urn:microsoft.com/office/officeart/2005/8/layout/target1"/>
    <dgm:cxn modelId="{D1FA7173-405B-4BD2-884A-169CDAE6BE0A}" type="presParOf" srcId="{DB744437-AFA0-48B5-BAD4-7A45C3DE797B}" destId="{50216CE9-07BE-4367-83AA-CB5830CA5263}" srcOrd="6" destOrd="0" presId="urn:microsoft.com/office/officeart/2005/8/layout/target1"/>
    <dgm:cxn modelId="{B55132BE-9B43-4980-A327-2614F89BA2E8}" type="presParOf" srcId="{DB744437-AFA0-48B5-BAD4-7A45C3DE797B}" destId="{FAF605C3-2993-466A-84B1-9BAEC1C189E7}" srcOrd="7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7ED95C4-C018-441D-AE63-C564E3A0F208}" type="doc">
      <dgm:prSet loTypeId="urn:microsoft.com/office/officeart/2005/8/layout/chevron2" loCatId="list" qsTypeId="urn:microsoft.com/office/officeart/2005/8/quickstyle/3d1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55EF7D77-9E5C-49A3-87A1-08876115F732}">
      <dgm:prSet phldrT="[Text]"/>
      <dgm:spPr/>
      <dgm:t>
        <a:bodyPr/>
        <a:lstStyle/>
        <a:p>
          <a:r>
            <a:rPr lang="en-US" dirty="0" smtClean="0"/>
            <a:t>-</a:t>
          </a:r>
          <a:endParaRPr lang="en-US" dirty="0"/>
        </a:p>
      </dgm:t>
    </dgm:pt>
    <dgm:pt modelId="{B2C9BF8D-685B-4D2C-98B6-32A700503B45}" type="parTrans" cxnId="{2B2063A2-5C3E-4B9E-9DAF-FADFBB6CB214}">
      <dgm:prSet/>
      <dgm:spPr/>
      <dgm:t>
        <a:bodyPr/>
        <a:lstStyle/>
        <a:p>
          <a:endParaRPr lang="en-US"/>
        </a:p>
      </dgm:t>
    </dgm:pt>
    <dgm:pt modelId="{4F0680A2-3981-4F4D-B15C-D7CD7CCD58F2}" type="sibTrans" cxnId="{2B2063A2-5C3E-4B9E-9DAF-FADFBB6CB214}">
      <dgm:prSet/>
      <dgm:spPr/>
      <dgm:t>
        <a:bodyPr/>
        <a:lstStyle/>
        <a:p>
          <a:endParaRPr lang="en-US"/>
        </a:p>
      </dgm:t>
    </dgm:pt>
    <dgm:pt modelId="{B02007B2-2A56-40DE-A4F8-42D6886231E8}">
      <dgm:prSet phldrT="[Text]"/>
      <dgm:spPr/>
      <dgm:t>
        <a:bodyPr/>
        <a:lstStyle/>
        <a:p>
          <a:r>
            <a:rPr lang="en-US" dirty="0" err="1" smtClean="0"/>
            <a:t>Menggunakan</a:t>
          </a:r>
          <a:r>
            <a:rPr lang="en-US" dirty="0" smtClean="0"/>
            <a:t> </a:t>
          </a:r>
          <a:r>
            <a:rPr lang="en-US" dirty="0" err="1" smtClean="0"/>
            <a:t>penomoran</a:t>
          </a:r>
          <a:r>
            <a:rPr lang="en-US" dirty="0" smtClean="0"/>
            <a:t> &amp; </a:t>
          </a:r>
          <a:r>
            <a:rPr lang="en-US" dirty="0" err="1" smtClean="0"/>
            <a:t>alfabet</a:t>
          </a:r>
          <a:r>
            <a:rPr lang="en-US" dirty="0" smtClean="0"/>
            <a:t> </a:t>
          </a:r>
          <a:r>
            <a:rPr lang="en-US" dirty="0" err="1" smtClean="0"/>
            <a:t>seperti</a:t>
          </a:r>
          <a:r>
            <a:rPr lang="en-US" dirty="0" smtClean="0"/>
            <a:t> </a:t>
          </a:r>
          <a:r>
            <a:rPr lang="en-US" b="1" dirty="0" smtClean="0"/>
            <a:t>1, 2, 3, … </a:t>
          </a:r>
          <a:r>
            <a:rPr lang="en-US" dirty="0" err="1" smtClean="0"/>
            <a:t>atau</a:t>
          </a:r>
          <a:r>
            <a:rPr lang="en-US" dirty="0" smtClean="0"/>
            <a:t> </a:t>
          </a:r>
          <a:r>
            <a:rPr lang="en-US" b="1" dirty="0" smtClean="0"/>
            <a:t>a, b, c, …</a:t>
          </a:r>
          <a:r>
            <a:rPr lang="en-US" dirty="0" smtClean="0"/>
            <a:t> &amp; </a:t>
          </a:r>
          <a:r>
            <a:rPr lang="en-US" b="1" dirty="0" smtClean="0"/>
            <a:t>i, ii, iii, …</a:t>
          </a:r>
          <a:endParaRPr lang="en-US" b="1" dirty="0"/>
        </a:p>
      </dgm:t>
    </dgm:pt>
    <dgm:pt modelId="{A4031951-C0FC-440E-B29C-41D24F7DD7F9}" type="parTrans" cxnId="{9A001049-D782-41D6-A0A7-75FC02759723}">
      <dgm:prSet/>
      <dgm:spPr/>
      <dgm:t>
        <a:bodyPr/>
        <a:lstStyle/>
        <a:p>
          <a:endParaRPr lang="en-US"/>
        </a:p>
      </dgm:t>
    </dgm:pt>
    <dgm:pt modelId="{2D7DC99D-066B-4B77-950A-5C03EC0DB030}" type="sibTrans" cxnId="{9A001049-D782-41D6-A0A7-75FC02759723}">
      <dgm:prSet/>
      <dgm:spPr/>
      <dgm:t>
        <a:bodyPr/>
        <a:lstStyle/>
        <a:p>
          <a:endParaRPr lang="en-US"/>
        </a:p>
      </dgm:t>
    </dgm:pt>
    <dgm:pt modelId="{C789A097-E60C-4398-94D6-D44C62366602}">
      <dgm:prSet phldrT="[Text]"/>
      <dgm:spPr/>
      <dgm:t>
        <a:bodyPr/>
        <a:lstStyle/>
        <a:p>
          <a:r>
            <a:rPr lang="en-US" dirty="0" smtClean="0"/>
            <a:t>-</a:t>
          </a:r>
          <a:endParaRPr lang="en-US" dirty="0"/>
        </a:p>
      </dgm:t>
    </dgm:pt>
    <dgm:pt modelId="{FF820B13-869A-4D8E-A0F7-3EC8C1C7CD8E}" type="parTrans" cxnId="{43B54618-D75D-4086-913D-DEB43BBB384C}">
      <dgm:prSet/>
      <dgm:spPr/>
      <dgm:t>
        <a:bodyPr/>
        <a:lstStyle/>
        <a:p>
          <a:endParaRPr lang="en-US"/>
        </a:p>
      </dgm:t>
    </dgm:pt>
    <dgm:pt modelId="{701D1046-5522-4B56-A09D-4DFD0047EA0D}" type="sibTrans" cxnId="{43B54618-D75D-4086-913D-DEB43BBB384C}">
      <dgm:prSet/>
      <dgm:spPr/>
      <dgm:t>
        <a:bodyPr/>
        <a:lstStyle/>
        <a:p>
          <a:endParaRPr lang="en-US"/>
        </a:p>
      </dgm:t>
    </dgm:pt>
    <dgm:pt modelId="{C72E13C3-8DD3-4388-810C-906AD1C40C86}">
      <dgm:prSet phldrT="[Text]"/>
      <dgm:spPr/>
      <dgm:t>
        <a:bodyPr/>
        <a:lstStyle/>
        <a:p>
          <a:r>
            <a:rPr lang="en-US" dirty="0" err="1" smtClean="0"/>
            <a:t>Digunakan</a:t>
          </a:r>
          <a:r>
            <a:rPr lang="en-US" dirty="0" smtClean="0"/>
            <a:t> </a:t>
          </a:r>
          <a:r>
            <a:rPr lang="en-US" dirty="0" err="1" smtClean="0"/>
            <a:t>untuk</a:t>
          </a:r>
          <a:r>
            <a:rPr lang="en-US" dirty="0" smtClean="0"/>
            <a:t> </a:t>
          </a:r>
          <a:r>
            <a:rPr lang="en-US" dirty="0" err="1" smtClean="0"/>
            <a:t>menuliskan</a:t>
          </a:r>
          <a:r>
            <a:rPr lang="en-US" dirty="0" smtClean="0"/>
            <a:t> </a:t>
          </a:r>
          <a:r>
            <a:rPr lang="en-US" dirty="0" err="1" smtClean="0"/>
            <a:t>langkah-langkah</a:t>
          </a:r>
          <a:r>
            <a:rPr lang="en-US" dirty="0" smtClean="0"/>
            <a:t> yang </a:t>
          </a:r>
          <a:r>
            <a:rPr lang="en-US" dirty="0" err="1" smtClean="0"/>
            <a:t>tidak</a:t>
          </a:r>
          <a:r>
            <a:rPr lang="en-US" dirty="0" smtClean="0"/>
            <a:t> </a:t>
          </a:r>
          <a:r>
            <a:rPr lang="en-US" dirty="0" err="1" smtClean="0"/>
            <a:t>dapat</a:t>
          </a:r>
          <a:r>
            <a:rPr lang="en-US" dirty="0" smtClean="0"/>
            <a:t> </a:t>
          </a:r>
          <a:r>
            <a:rPr lang="en-US" dirty="0" err="1" smtClean="0"/>
            <a:t>dilakukan</a:t>
          </a:r>
          <a:r>
            <a:rPr lang="en-US" dirty="0" smtClean="0"/>
            <a:t> </a:t>
          </a:r>
          <a:r>
            <a:rPr lang="en-US" dirty="0" err="1" smtClean="0"/>
            <a:t>secara</a:t>
          </a:r>
          <a:r>
            <a:rPr lang="en-US" dirty="0" smtClean="0"/>
            <a:t> </a:t>
          </a:r>
          <a:r>
            <a:rPr lang="en-US" dirty="0" err="1" smtClean="0"/>
            <a:t>acak</a:t>
          </a:r>
          <a:endParaRPr lang="en-US" dirty="0"/>
        </a:p>
      </dgm:t>
    </dgm:pt>
    <dgm:pt modelId="{F35B3267-6D78-44DA-838A-F4FE3D63056F}" type="parTrans" cxnId="{20D2C65A-CAFB-4AD9-AA9B-14FAE5AFE5EF}">
      <dgm:prSet/>
      <dgm:spPr/>
      <dgm:t>
        <a:bodyPr/>
        <a:lstStyle/>
        <a:p>
          <a:endParaRPr lang="en-US"/>
        </a:p>
      </dgm:t>
    </dgm:pt>
    <dgm:pt modelId="{D2389BD2-84CC-499E-9382-02A178074717}" type="sibTrans" cxnId="{20D2C65A-CAFB-4AD9-AA9B-14FAE5AFE5EF}">
      <dgm:prSet/>
      <dgm:spPr/>
      <dgm:t>
        <a:bodyPr/>
        <a:lstStyle/>
        <a:p>
          <a:endParaRPr lang="en-US"/>
        </a:p>
      </dgm:t>
    </dgm:pt>
    <dgm:pt modelId="{C4105B69-D6B5-4B16-BF97-49005C7D1317}">
      <dgm:prSet phldrT="[Text]"/>
      <dgm:spPr/>
      <dgm:t>
        <a:bodyPr/>
        <a:lstStyle/>
        <a:p>
          <a:r>
            <a:rPr lang="en-US" dirty="0" smtClean="0"/>
            <a:t>-</a:t>
          </a:r>
          <a:endParaRPr lang="en-US" dirty="0"/>
        </a:p>
      </dgm:t>
    </dgm:pt>
    <dgm:pt modelId="{568557EC-174B-43DA-A3D5-D8B58955D4D5}" type="parTrans" cxnId="{15728E13-C174-4284-A4AA-D8946F0317EC}">
      <dgm:prSet/>
      <dgm:spPr/>
      <dgm:t>
        <a:bodyPr/>
        <a:lstStyle/>
        <a:p>
          <a:endParaRPr lang="en-US"/>
        </a:p>
      </dgm:t>
    </dgm:pt>
    <dgm:pt modelId="{CBFF74EC-772A-446F-9176-D78F26132D19}" type="sibTrans" cxnId="{15728E13-C174-4284-A4AA-D8946F0317EC}">
      <dgm:prSet/>
      <dgm:spPr/>
      <dgm:t>
        <a:bodyPr/>
        <a:lstStyle/>
        <a:p>
          <a:endParaRPr lang="en-US"/>
        </a:p>
      </dgm:t>
    </dgm:pt>
    <dgm:pt modelId="{3806F3DC-0D23-45CE-BC67-E19079FE9178}">
      <dgm:prSet phldrT="[Text]"/>
      <dgm:spPr/>
      <dgm:t>
        <a:bodyPr/>
        <a:lstStyle/>
        <a:p>
          <a:r>
            <a:rPr lang="en-US" dirty="0" smtClean="0"/>
            <a:t>Tag yang </a:t>
          </a:r>
          <a:r>
            <a:rPr lang="en-US" dirty="0" err="1" smtClean="0"/>
            <a:t>digunakan</a:t>
          </a:r>
          <a:r>
            <a:rPr lang="en-US" dirty="0" smtClean="0"/>
            <a:t> </a:t>
          </a:r>
          <a:r>
            <a:rPr lang="en-US" dirty="0" err="1" smtClean="0"/>
            <a:t>adalah</a:t>
          </a:r>
          <a:r>
            <a:rPr lang="en-US" dirty="0" smtClean="0"/>
            <a:t> &lt;</a:t>
          </a:r>
          <a:r>
            <a:rPr lang="en-US" dirty="0" err="1" smtClean="0"/>
            <a:t>ol</a:t>
          </a:r>
          <a:r>
            <a:rPr lang="en-US" dirty="0" smtClean="0"/>
            <a:t>&gt; … &lt;/</a:t>
          </a:r>
          <a:r>
            <a:rPr lang="en-US" dirty="0" err="1" smtClean="0"/>
            <a:t>ol</a:t>
          </a:r>
          <a:r>
            <a:rPr lang="en-US" dirty="0" smtClean="0"/>
            <a:t>&gt; </a:t>
          </a:r>
          <a:r>
            <a:rPr lang="en-US" dirty="0" err="1" smtClean="0"/>
            <a:t>dan</a:t>
          </a:r>
          <a:r>
            <a:rPr lang="en-US" dirty="0" smtClean="0"/>
            <a:t> </a:t>
          </a:r>
          <a:r>
            <a:rPr lang="en-US" dirty="0" err="1" smtClean="0"/>
            <a:t>masing-masing</a:t>
          </a:r>
          <a:r>
            <a:rPr lang="en-US" dirty="0" smtClean="0"/>
            <a:t> item di </a:t>
          </a:r>
          <a:r>
            <a:rPr lang="en-US" dirty="0" err="1" smtClean="0"/>
            <a:t>dalamnya</a:t>
          </a:r>
          <a:r>
            <a:rPr lang="en-US" dirty="0" smtClean="0"/>
            <a:t> </a:t>
          </a:r>
          <a:r>
            <a:rPr lang="en-US" dirty="0" err="1" smtClean="0"/>
            <a:t>menggunakan</a:t>
          </a:r>
          <a:r>
            <a:rPr lang="en-US" dirty="0" smtClean="0"/>
            <a:t> tag &lt;li&gt; … &lt;/li&gt;</a:t>
          </a:r>
          <a:endParaRPr lang="en-US" dirty="0"/>
        </a:p>
      </dgm:t>
    </dgm:pt>
    <dgm:pt modelId="{31232595-B847-4C20-949F-16838E997778}" type="parTrans" cxnId="{9037B9F3-B8B3-4459-B67A-B8AC2E8E7056}">
      <dgm:prSet/>
      <dgm:spPr/>
      <dgm:t>
        <a:bodyPr/>
        <a:lstStyle/>
        <a:p>
          <a:endParaRPr lang="en-US"/>
        </a:p>
      </dgm:t>
    </dgm:pt>
    <dgm:pt modelId="{CFF3C80A-CF71-4124-92E5-8B713DBA8BDA}" type="sibTrans" cxnId="{9037B9F3-B8B3-4459-B67A-B8AC2E8E7056}">
      <dgm:prSet/>
      <dgm:spPr/>
      <dgm:t>
        <a:bodyPr/>
        <a:lstStyle/>
        <a:p>
          <a:endParaRPr lang="en-US"/>
        </a:p>
      </dgm:t>
    </dgm:pt>
    <dgm:pt modelId="{0EFF81DE-C37B-4204-9520-CF3256D16816}" type="pres">
      <dgm:prSet presAssocID="{67ED95C4-C018-441D-AE63-C564E3A0F208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786CE57-B57A-4A5C-B4A8-DBEE0183E223}" type="pres">
      <dgm:prSet presAssocID="{55EF7D77-9E5C-49A3-87A1-08876115F732}" presName="composite" presStyleCnt="0"/>
      <dgm:spPr/>
    </dgm:pt>
    <dgm:pt modelId="{1E08BC86-BFD2-4C8F-893E-B76F86046D84}" type="pres">
      <dgm:prSet presAssocID="{55EF7D77-9E5C-49A3-87A1-08876115F732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0B93A9-E321-4752-8A85-52A5B0844803}" type="pres">
      <dgm:prSet presAssocID="{55EF7D77-9E5C-49A3-87A1-08876115F732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A16D79-0161-4E71-A16B-F9D4A7841847}" type="pres">
      <dgm:prSet presAssocID="{4F0680A2-3981-4F4D-B15C-D7CD7CCD58F2}" presName="sp" presStyleCnt="0"/>
      <dgm:spPr/>
    </dgm:pt>
    <dgm:pt modelId="{34382780-66F9-4405-AB81-7D252C5F887E}" type="pres">
      <dgm:prSet presAssocID="{C789A097-E60C-4398-94D6-D44C62366602}" presName="composite" presStyleCnt="0"/>
      <dgm:spPr/>
    </dgm:pt>
    <dgm:pt modelId="{CEA077AF-20E9-4996-B2CD-7117BF78C362}" type="pres">
      <dgm:prSet presAssocID="{C789A097-E60C-4398-94D6-D44C62366602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24FF23-DEDC-45F4-A458-AF6C5618501E}" type="pres">
      <dgm:prSet presAssocID="{C789A097-E60C-4398-94D6-D44C62366602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3DB795-F38F-41CE-BDCB-EAC5CDC7D32F}" type="pres">
      <dgm:prSet presAssocID="{701D1046-5522-4B56-A09D-4DFD0047EA0D}" presName="sp" presStyleCnt="0"/>
      <dgm:spPr/>
    </dgm:pt>
    <dgm:pt modelId="{2B99F59D-5510-4457-A723-C349BB79C4BF}" type="pres">
      <dgm:prSet presAssocID="{C4105B69-D6B5-4B16-BF97-49005C7D1317}" presName="composite" presStyleCnt="0"/>
      <dgm:spPr/>
    </dgm:pt>
    <dgm:pt modelId="{58077751-9089-48CB-8CD0-9815F2DDF12C}" type="pres">
      <dgm:prSet presAssocID="{C4105B69-D6B5-4B16-BF97-49005C7D1317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686F1D-D5AC-48E9-A361-D66A07F6B6B9}" type="pres">
      <dgm:prSet presAssocID="{C4105B69-D6B5-4B16-BF97-49005C7D1317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CE8B323-0164-44C1-8043-4C35F590C8A4}" type="presOf" srcId="{67ED95C4-C018-441D-AE63-C564E3A0F208}" destId="{0EFF81DE-C37B-4204-9520-CF3256D16816}" srcOrd="0" destOrd="0" presId="urn:microsoft.com/office/officeart/2005/8/layout/chevron2"/>
    <dgm:cxn modelId="{2B2063A2-5C3E-4B9E-9DAF-FADFBB6CB214}" srcId="{67ED95C4-C018-441D-AE63-C564E3A0F208}" destId="{55EF7D77-9E5C-49A3-87A1-08876115F732}" srcOrd="0" destOrd="0" parTransId="{B2C9BF8D-685B-4D2C-98B6-32A700503B45}" sibTransId="{4F0680A2-3981-4F4D-B15C-D7CD7CCD58F2}"/>
    <dgm:cxn modelId="{A89A25FB-E766-4ADC-864A-85736664B743}" type="presOf" srcId="{3806F3DC-0D23-45CE-BC67-E19079FE9178}" destId="{5F686F1D-D5AC-48E9-A361-D66A07F6B6B9}" srcOrd="0" destOrd="0" presId="urn:microsoft.com/office/officeart/2005/8/layout/chevron2"/>
    <dgm:cxn modelId="{9189AD6F-D90D-47AC-9CD1-003E11EECF01}" type="presOf" srcId="{C789A097-E60C-4398-94D6-D44C62366602}" destId="{CEA077AF-20E9-4996-B2CD-7117BF78C362}" srcOrd="0" destOrd="0" presId="urn:microsoft.com/office/officeart/2005/8/layout/chevron2"/>
    <dgm:cxn modelId="{9A001049-D782-41D6-A0A7-75FC02759723}" srcId="{55EF7D77-9E5C-49A3-87A1-08876115F732}" destId="{B02007B2-2A56-40DE-A4F8-42D6886231E8}" srcOrd="0" destOrd="0" parTransId="{A4031951-C0FC-440E-B29C-41D24F7DD7F9}" sibTransId="{2D7DC99D-066B-4B77-950A-5C03EC0DB030}"/>
    <dgm:cxn modelId="{9037B9F3-B8B3-4459-B67A-B8AC2E8E7056}" srcId="{C4105B69-D6B5-4B16-BF97-49005C7D1317}" destId="{3806F3DC-0D23-45CE-BC67-E19079FE9178}" srcOrd="0" destOrd="0" parTransId="{31232595-B847-4C20-949F-16838E997778}" sibTransId="{CFF3C80A-CF71-4124-92E5-8B713DBA8BDA}"/>
    <dgm:cxn modelId="{20D2C65A-CAFB-4AD9-AA9B-14FAE5AFE5EF}" srcId="{C789A097-E60C-4398-94D6-D44C62366602}" destId="{C72E13C3-8DD3-4388-810C-906AD1C40C86}" srcOrd="0" destOrd="0" parTransId="{F35B3267-6D78-44DA-838A-F4FE3D63056F}" sibTransId="{D2389BD2-84CC-499E-9382-02A178074717}"/>
    <dgm:cxn modelId="{F3B9CB55-C8A5-4DD6-B034-1DD3E7164BDA}" type="presOf" srcId="{B02007B2-2A56-40DE-A4F8-42D6886231E8}" destId="{4D0B93A9-E321-4752-8A85-52A5B0844803}" srcOrd="0" destOrd="0" presId="urn:microsoft.com/office/officeart/2005/8/layout/chevron2"/>
    <dgm:cxn modelId="{15728E13-C174-4284-A4AA-D8946F0317EC}" srcId="{67ED95C4-C018-441D-AE63-C564E3A0F208}" destId="{C4105B69-D6B5-4B16-BF97-49005C7D1317}" srcOrd="2" destOrd="0" parTransId="{568557EC-174B-43DA-A3D5-D8B58955D4D5}" sibTransId="{CBFF74EC-772A-446F-9176-D78F26132D19}"/>
    <dgm:cxn modelId="{D9DE2961-5267-4ABA-A7FB-87AD5BF9AC7B}" type="presOf" srcId="{55EF7D77-9E5C-49A3-87A1-08876115F732}" destId="{1E08BC86-BFD2-4C8F-893E-B76F86046D84}" srcOrd="0" destOrd="0" presId="urn:microsoft.com/office/officeart/2005/8/layout/chevron2"/>
    <dgm:cxn modelId="{43B54618-D75D-4086-913D-DEB43BBB384C}" srcId="{67ED95C4-C018-441D-AE63-C564E3A0F208}" destId="{C789A097-E60C-4398-94D6-D44C62366602}" srcOrd="1" destOrd="0" parTransId="{FF820B13-869A-4D8E-A0F7-3EC8C1C7CD8E}" sibTransId="{701D1046-5522-4B56-A09D-4DFD0047EA0D}"/>
    <dgm:cxn modelId="{4BCF6BE6-A931-4FD7-979E-F0602C4280E2}" type="presOf" srcId="{C4105B69-D6B5-4B16-BF97-49005C7D1317}" destId="{58077751-9089-48CB-8CD0-9815F2DDF12C}" srcOrd="0" destOrd="0" presId="urn:microsoft.com/office/officeart/2005/8/layout/chevron2"/>
    <dgm:cxn modelId="{8ABCCD70-1522-4714-8338-771B1B3094DA}" type="presOf" srcId="{C72E13C3-8DD3-4388-810C-906AD1C40C86}" destId="{3524FF23-DEDC-45F4-A458-AF6C5618501E}" srcOrd="0" destOrd="0" presId="urn:microsoft.com/office/officeart/2005/8/layout/chevron2"/>
    <dgm:cxn modelId="{61967CBD-CC91-4569-963E-55CD02AC2479}" type="presParOf" srcId="{0EFF81DE-C37B-4204-9520-CF3256D16816}" destId="{4786CE57-B57A-4A5C-B4A8-DBEE0183E223}" srcOrd="0" destOrd="0" presId="urn:microsoft.com/office/officeart/2005/8/layout/chevron2"/>
    <dgm:cxn modelId="{88FE1BCB-9D54-4617-A0FA-FBE2B2317AF7}" type="presParOf" srcId="{4786CE57-B57A-4A5C-B4A8-DBEE0183E223}" destId="{1E08BC86-BFD2-4C8F-893E-B76F86046D84}" srcOrd="0" destOrd="0" presId="urn:microsoft.com/office/officeart/2005/8/layout/chevron2"/>
    <dgm:cxn modelId="{BCC03746-13E3-465C-BA2C-051F4E3CF05A}" type="presParOf" srcId="{4786CE57-B57A-4A5C-B4A8-DBEE0183E223}" destId="{4D0B93A9-E321-4752-8A85-52A5B0844803}" srcOrd="1" destOrd="0" presId="urn:microsoft.com/office/officeart/2005/8/layout/chevron2"/>
    <dgm:cxn modelId="{199DC1AB-D9A6-413A-A0BC-20BEABC77714}" type="presParOf" srcId="{0EFF81DE-C37B-4204-9520-CF3256D16816}" destId="{FBA16D79-0161-4E71-A16B-F9D4A7841847}" srcOrd="1" destOrd="0" presId="urn:microsoft.com/office/officeart/2005/8/layout/chevron2"/>
    <dgm:cxn modelId="{1DD073A4-D346-4BA1-9A39-82372778805E}" type="presParOf" srcId="{0EFF81DE-C37B-4204-9520-CF3256D16816}" destId="{34382780-66F9-4405-AB81-7D252C5F887E}" srcOrd="2" destOrd="0" presId="urn:microsoft.com/office/officeart/2005/8/layout/chevron2"/>
    <dgm:cxn modelId="{A74EFC1F-9D97-47C2-9E0B-5C8477130A70}" type="presParOf" srcId="{34382780-66F9-4405-AB81-7D252C5F887E}" destId="{CEA077AF-20E9-4996-B2CD-7117BF78C362}" srcOrd="0" destOrd="0" presId="urn:microsoft.com/office/officeart/2005/8/layout/chevron2"/>
    <dgm:cxn modelId="{E9D86894-9982-408B-ACF1-A9DFF6161D6C}" type="presParOf" srcId="{34382780-66F9-4405-AB81-7D252C5F887E}" destId="{3524FF23-DEDC-45F4-A458-AF6C5618501E}" srcOrd="1" destOrd="0" presId="urn:microsoft.com/office/officeart/2005/8/layout/chevron2"/>
    <dgm:cxn modelId="{AC062B86-BEBB-4CBD-A588-23CE3FDEA15C}" type="presParOf" srcId="{0EFF81DE-C37B-4204-9520-CF3256D16816}" destId="{383DB795-F38F-41CE-BDCB-EAC5CDC7D32F}" srcOrd="3" destOrd="0" presId="urn:microsoft.com/office/officeart/2005/8/layout/chevron2"/>
    <dgm:cxn modelId="{6941863B-613B-4AA4-A4FE-A9862962E69B}" type="presParOf" srcId="{0EFF81DE-C37B-4204-9520-CF3256D16816}" destId="{2B99F59D-5510-4457-A723-C349BB79C4BF}" srcOrd="4" destOrd="0" presId="urn:microsoft.com/office/officeart/2005/8/layout/chevron2"/>
    <dgm:cxn modelId="{DE6F7253-1CFD-4240-A352-6E0CD9DADD2A}" type="presParOf" srcId="{2B99F59D-5510-4457-A723-C349BB79C4BF}" destId="{58077751-9089-48CB-8CD0-9815F2DDF12C}" srcOrd="0" destOrd="0" presId="urn:microsoft.com/office/officeart/2005/8/layout/chevron2"/>
    <dgm:cxn modelId="{ECDD91E5-0F79-4309-B00B-38AEBFAE85B5}" type="presParOf" srcId="{2B99F59D-5510-4457-A723-C349BB79C4BF}" destId="{5F686F1D-D5AC-48E9-A361-D66A07F6B6B9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65BA9FD-2240-4876-BDB0-DE2E8DE5F9BD}" type="doc">
      <dgm:prSet loTypeId="urn:microsoft.com/office/officeart/2005/8/layout/chevron2" loCatId="list" qsTypeId="urn:microsoft.com/office/officeart/2005/8/quickstyle/3d2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C6958E90-C11D-4CEA-B643-03FCA4835144}">
      <dgm:prSet phldrT="[Text]"/>
      <dgm:spPr/>
      <dgm:t>
        <a:bodyPr/>
        <a:lstStyle/>
        <a:p>
          <a:r>
            <a:rPr lang="en-US" dirty="0" smtClean="0"/>
            <a:t>-</a:t>
          </a:r>
          <a:endParaRPr lang="en-US" dirty="0"/>
        </a:p>
      </dgm:t>
    </dgm:pt>
    <dgm:pt modelId="{94E9EB79-C98B-4384-9D83-50D4C84BB415}" type="parTrans" cxnId="{B7E3FEAF-8E4C-44CC-8DD1-B20E08939BAB}">
      <dgm:prSet/>
      <dgm:spPr/>
      <dgm:t>
        <a:bodyPr/>
        <a:lstStyle/>
        <a:p>
          <a:endParaRPr lang="en-US"/>
        </a:p>
      </dgm:t>
    </dgm:pt>
    <dgm:pt modelId="{81240C15-7F27-4B90-894E-252B91B47F20}" type="sibTrans" cxnId="{B7E3FEAF-8E4C-44CC-8DD1-B20E08939BAB}">
      <dgm:prSet/>
      <dgm:spPr/>
      <dgm:t>
        <a:bodyPr/>
        <a:lstStyle/>
        <a:p>
          <a:endParaRPr lang="en-US"/>
        </a:p>
      </dgm:t>
    </dgm:pt>
    <dgm:pt modelId="{1A6E0C7E-DABA-4376-AB48-C55CA0466908}">
      <dgm:prSet phldrT="[Text]"/>
      <dgm:spPr/>
      <dgm:t>
        <a:bodyPr/>
        <a:lstStyle/>
        <a:p>
          <a:r>
            <a:rPr lang="en-US" dirty="0" smtClean="0"/>
            <a:t>-</a:t>
          </a:r>
          <a:endParaRPr lang="en-US" dirty="0"/>
        </a:p>
      </dgm:t>
    </dgm:pt>
    <dgm:pt modelId="{7871D3E9-5517-4E31-8439-BEC0A3315E38}" type="parTrans" cxnId="{A45F609A-5C36-4AAF-8B6D-C22DF126CA4F}">
      <dgm:prSet/>
      <dgm:spPr/>
      <dgm:t>
        <a:bodyPr/>
        <a:lstStyle/>
        <a:p>
          <a:endParaRPr lang="en-US"/>
        </a:p>
      </dgm:t>
    </dgm:pt>
    <dgm:pt modelId="{C9C19794-B8B3-4244-8831-E4EC41751837}" type="sibTrans" cxnId="{A45F609A-5C36-4AAF-8B6D-C22DF126CA4F}">
      <dgm:prSet/>
      <dgm:spPr/>
      <dgm:t>
        <a:bodyPr/>
        <a:lstStyle/>
        <a:p>
          <a:endParaRPr lang="en-US"/>
        </a:p>
      </dgm:t>
    </dgm:pt>
    <dgm:pt modelId="{C0B4EB50-E49D-451F-B321-A1F547980C63}">
      <dgm:prSet phldrT="[Text]"/>
      <dgm:spPr/>
      <dgm:t>
        <a:bodyPr/>
        <a:lstStyle/>
        <a:p>
          <a:r>
            <a:rPr lang="en-US" dirty="0" err="1" smtClean="0"/>
            <a:t>Digunakan</a:t>
          </a:r>
          <a:r>
            <a:rPr lang="en-US" dirty="0" smtClean="0"/>
            <a:t> </a:t>
          </a:r>
          <a:r>
            <a:rPr lang="en-US" dirty="0" err="1" smtClean="0"/>
            <a:t>untuk</a:t>
          </a:r>
          <a:r>
            <a:rPr lang="en-US" dirty="0" smtClean="0"/>
            <a:t> </a:t>
          </a:r>
          <a:r>
            <a:rPr lang="en-US" dirty="0" err="1" smtClean="0"/>
            <a:t>daftar</a:t>
          </a:r>
          <a:r>
            <a:rPr lang="en-US" dirty="0" smtClean="0"/>
            <a:t> yang </a:t>
          </a:r>
          <a:r>
            <a:rPr lang="en-US" dirty="0" err="1" smtClean="0"/>
            <a:t>posisi</a:t>
          </a:r>
          <a:r>
            <a:rPr lang="en-US" dirty="0" smtClean="0"/>
            <a:t> </a:t>
          </a:r>
          <a:r>
            <a:rPr lang="en-US" dirty="0" err="1" smtClean="0"/>
            <a:t>itemnya</a:t>
          </a:r>
          <a:r>
            <a:rPr lang="en-US" dirty="0" smtClean="0"/>
            <a:t> </a:t>
          </a:r>
          <a:r>
            <a:rPr lang="en-US" dirty="0" err="1" smtClean="0"/>
            <a:t>dapat</a:t>
          </a:r>
          <a:r>
            <a:rPr lang="en-US" dirty="0" smtClean="0"/>
            <a:t> </a:t>
          </a:r>
          <a:r>
            <a:rPr lang="en-US" dirty="0" err="1" smtClean="0"/>
            <a:t>disusun</a:t>
          </a:r>
          <a:r>
            <a:rPr lang="en-US" dirty="0" smtClean="0"/>
            <a:t> </a:t>
          </a:r>
          <a:r>
            <a:rPr lang="en-US" dirty="0" err="1" smtClean="0"/>
            <a:t>secara</a:t>
          </a:r>
          <a:r>
            <a:rPr lang="en-US" dirty="0" smtClean="0"/>
            <a:t> </a:t>
          </a:r>
          <a:r>
            <a:rPr lang="en-US" dirty="0" err="1" smtClean="0"/>
            <a:t>acak</a:t>
          </a:r>
          <a:endParaRPr lang="en-US" dirty="0"/>
        </a:p>
      </dgm:t>
    </dgm:pt>
    <dgm:pt modelId="{01AFBF96-8C06-4DA8-8704-881CD6EEDC4A}" type="parTrans" cxnId="{BA519DE2-71C4-4132-AAA7-371D28E953B8}">
      <dgm:prSet/>
      <dgm:spPr/>
      <dgm:t>
        <a:bodyPr/>
        <a:lstStyle/>
        <a:p>
          <a:endParaRPr lang="en-US"/>
        </a:p>
      </dgm:t>
    </dgm:pt>
    <dgm:pt modelId="{3EFC19A7-F5F5-432D-A2FF-5A55BE16B200}" type="sibTrans" cxnId="{BA519DE2-71C4-4132-AAA7-371D28E953B8}">
      <dgm:prSet/>
      <dgm:spPr/>
      <dgm:t>
        <a:bodyPr/>
        <a:lstStyle/>
        <a:p>
          <a:endParaRPr lang="en-US"/>
        </a:p>
      </dgm:t>
    </dgm:pt>
    <dgm:pt modelId="{71379C17-725C-499A-BB0B-997C75FC3201}">
      <dgm:prSet phldrT="[Text]"/>
      <dgm:spPr/>
      <dgm:t>
        <a:bodyPr/>
        <a:lstStyle/>
        <a:p>
          <a:r>
            <a:rPr lang="en-US" dirty="0" smtClean="0"/>
            <a:t>-</a:t>
          </a:r>
          <a:endParaRPr lang="en-US" dirty="0"/>
        </a:p>
      </dgm:t>
    </dgm:pt>
    <dgm:pt modelId="{318507A0-05CB-4F41-BA21-1749821EDC46}" type="parTrans" cxnId="{64EE3621-AFCB-43F5-8FAC-8E2C6A9ACB7D}">
      <dgm:prSet/>
      <dgm:spPr/>
      <dgm:t>
        <a:bodyPr/>
        <a:lstStyle/>
        <a:p>
          <a:endParaRPr lang="en-US"/>
        </a:p>
      </dgm:t>
    </dgm:pt>
    <dgm:pt modelId="{4D4B0362-46F0-4743-9164-B73D2E838615}" type="sibTrans" cxnId="{64EE3621-AFCB-43F5-8FAC-8E2C6A9ACB7D}">
      <dgm:prSet/>
      <dgm:spPr/>
      <dgm:t>
        <a:bodyPr/>
        <a:lstStyle/>
        <a:p>
          <a:endParaRPr lang="en-US"/>
        </a:p>
      </dgm:t>
    </dgm:pt>
    <dgm:pt modelId="{5042A125-8704-4B23-80BA-BFB87462704E}">
      <dgm:prSet phldrT="[Text]"/>
      <dgm:spPr/>
      <dgm:t>
        <a:bodyPr/>
        <a:lstStyle/>
        <a:p>
          <a:r>
            <a:rPr lang="en-US" dirty="0" err="1" smtClean="0"/>
            <a:t>Menggunakan</a:t>
          </a:r>
          <a:r>
            <a:rPr lang="en-US" dirty="0" smtClean="0"/>
            <a:t> tag &lt;</a:t>
          </a:r>
          <a:r>
            <a:rPr lang="en-US" dirty="0" err="1" smtClean="0"/>
            <a:t>ul</a:t>
          </a:r>
          <a:r>
            <a:rPr lang="en-US" dirty="0" smtClean="0"/>
            <a:t>&gt; … &lt;/</a:t>
          </a:r>
          <a:r>
            <a:rPr lang="en-US" dirty="0" err="1" smtClean="0"/>
            <a:t>ul</a:t>
          </a:r>
          <a:r>
            <a:rPr lang="en-US" dirty="0" smtClean="0"/>
            <a:t>&gt; </a:t>
          </a:r>
          <a:r>
            <a:rPr lang="en-US" dirty="0" err="1" smtClean="0"/>
            <a:t>dan</a:t>
          </a:r>
          <a:r>
            <a:rPr lang="en-US" dirty="0" smtClean="0"/>
            <a:t> </a:t>
          </a:r>
          <a:r>
            <a:rPr lang="en-US" dirty="0" err="1" smtClean="0"/>
            <a:t>masing-masing</a:t>
          </a:r>
          <a:r>
            <a:rPr lang="en-US" dirty="0" smtClean="0"/>
            <a:t> item di </a:t>
          </a:r>
          <a:r>
            <a:rPr lang="en-US" dirty="0" err="1" smtClean="0"/>
            <a:t>dalamnya</a:t>
          </a:r>
          <a:r>
            <a:rPr lang="en-US" dirty="0" smtClean="0"/>
            <a:t> </a:t>
          </a:r>
          <a:r>
            <a:rPr lang="en-US" dirty="0" err="1" smtClean="0"/>
            <a:t>menggunakan</a:t>
          </a:r>
          <a:r>
            <a:rPr lang="en-US" dirty="0" smtClean="0"/>
            <a:t> tag &lt;li&gt; … &lt;/li&gt;</a:t>
          </a:r>
          <a:endParaRPr lang="en-US" dirty="0"/>
        </a:p>
      </dgm:t>
    </dgm:pt>
    <dgm:pt modelId="{F64A71C7-4316-4AC8-8A3B-1A64D45055F0}" type="parTrans" cxnId="{93E94DE4-1125-4AE9-B263-1A0762293440}">
      <dgm:prSet/>
      <dgm:spPr/>
      <dgm:t>
        <a:bodyPr/>
        <a:lstStyle/>
        <a:p>
          <a:endParaRPr lang="en-US"/>
        </a:p>
      </dgm:t>
    </dgm:pt>
    <dgm:pt modelId="{FF3F67FD-E23F-4DAE-93FA-55D9341D2D13}" type="sibTrans" cxnId="{93E94DE4-1125-4AE9-B263-1A0762293440}">
      <dgm:prSet/>
      <dgm:spPr/>
      <dgm:t>
        <a:bodyPr/>
        <a:lstStyle/>
        <a:p>
          <a:endParaRPr lang="en-US"/>
        </a:p>
      </dgm:t>
    </dgm:pt>
    <dgm:pt modelId="{8395E37A-64C8-4F52-97A7-0AAE7095D6B2}">
      <dgm:prSet phldrT="[Text]"/>
      <dgm:spPr/>
      <dgm:t>
        <a:bodyPr/>
        <a:lstStyle/>
        <a:p>
          <a:r>
            <a:rPr lang="en-US" dirty="0" err="1" smtClean="0"/>
            <a:t>Menggunakan</a:t>
          </a:r>
          <a:r>
            <a:rPr lang="en-US" dirty="0" smtClean="0"/>
            <a:t> </a:t>
          </a:r>
          <a:r>
            <a:rPr lang="en-US" dirty="0" err="1" smtClean="0"/>
            <a:t>simbol</a:t>
          </a:r>
          <a:r>
            <a:rPr lang="en-US" dirty="0" smtClean="0"/>
            <a:t> </a:t>
          </a:r>
          <a:r>
            <a:rPr lang="en-US" dirty="0" err="1" smtClean="0"/>
            <a:t>tertentu</a:t>
          </a:r>
          <a:r>
            <a:rPr lang="en-US" dirty="0" smtClean="0"/>
            <a:t>, </a:t>
          </a:r>
          <a:r>
            <a:rPr lang="en-US" dirty="0" err="1" smtClean="0"/>
            <a:t>misalnya</a:t>
          </a:r>
          <a:r>
            <a:rPr lang="en-US" dirty="0" smtClean="0"/>
            <a:t> </a:t>
          </a:r>
          <a:r>
            <a:rPr lang="en-US" dirty="0" smtClean="0">
              <a:latin typeface="Times New Roman"/>
              <a:cs typeface="Times New Roman"/>
            </a:rPr>
            <a:t>•, ▪, ○</a:t>
          </a:r>
          <a:endParaRPr lang="en-US" dirty="0"/>
        </a:p>
      </dgm:t>
    </dgm:pt>
    <dgm:pt modelId="{3A95E119-FEBE-4787-B59F-33B804327163}" type="parTrans" cxnId="{C92E6A8C-3C13-436E-BE7C-CBE2DFBEF851}">
      <dgm:prSet/>
      <dgm:spPr/>
      <dgm:t>
        <a:bodyPr/>
        <a:lstStyle/>
        <a:p>
          <a:endParaRPr lang="en-US"/>
        </a:p>
      </dgm:t>
    </dgm:pt>
    <dgm:pt modelId="{84A70446-EE3F-4F48-A11E-75A73197A0B9}" type="sibTrans" cxnId="{C92E6A8C-3C13-436E-BE7C-CBE2DFBEF851}">
      <dgm:prSet/>
      <dgm:spPr/>
      <dgm:t>
        <a:bodyPr/>
        <a:lstStyle/>
        <a:p>
          <a:endParaRPr lang="en-US"/>
        </a:p>
      </dgm:t>
    </dgm:pt>
    <dgm:pt modelId="{4E50F864-DDEB-4F4E-ADEA-F5EECA931C64}" type="pres">
      <dgm:prSet presAssocID="{D65BA9FD-2240-4876-BDB0-DE2E8DE5F9BD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D09D502-B75A-4292-8B24-05A253984FB1}" type="pres">
      <dgm:prSet presAssocID="{C6958E90-C11D-4CEA-B643-03FCA4835144}" presName="composite" presStyleCnt="0"/>
      <dgm:spPr/>
    </dgm:pt>
    <dgm:pt modelId="{03B74197-7CD2-4254-BB61-9D409861C413}" type="pres">
      <dgm:prSet presAssocID="{C6958E90-C11D-4CEA-B643-03FCA4835144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517400-B068-465E-9638-84AD7B05D4E9}" type="pres">
      <dgm:prSet presAssocID="{C6958E90-C11D-4CEA-B643-03FCA4835144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E02167-88A3-41CA-8AA3-264428DA312C}" type="pres">
      <dgm:prSet presAssocID="{81240C15-7F27-4B90-894E-252B91B47F20}" presName="sp" presStyleCnt="0"/>
      <dgm:spPr/>
    </dgm:pt>
    <dgm:pt modelId="{F136686A-CCBF-493C-8A78-05551B6064AD}" type="pres">
      <dgm:prSet presAssocID="{1A6E0C7E-DABA-4376-AB48-C55CA0466908}" presName="composite" presStyleCnt="0"/>
      <dgm:spPr/>
    </dgm:pt>
    <dgm:pt modelId="{54B384A5-E496-4EC4-BB4B-028B430A9202}" type="pres">
      <dgm:prSet presAssocID="{1A6E0C7E-DABA-4376-AB48-C55CA0466908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F2EACF-670D-49A5-AB0D-58B27686631D}" type="pres">
      <dgm:prSet presAssocID="{1A6E0C7E-DABA-4376-AB48-C55CA0466908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8EF893-662D-4479-84C7-1D764F9A1CD5}" type="pres">
      <dgm:prSet presAssocID="{C9C19794-B8B3-4244-8831-E4EC41751837}" presName="sp" presStyleCnt="0"/>
      <dgm:spPr/>
    </dgm:pt>
    <dgm:pt modelId="{AEFBDBC0-A6C4-413B-9CB1-F100C6442CB1}" type="pres">
      <dgm:prSet presAssocID="{71379C17-725C-499A-BB0B-997C75FC3201}" presName="composite" presStyleCnt="0"/>
      <dgm:spPr/>
    </dgm:pt>
    <dgm:pt modelId="{45BA667A-F297-4ADA-A259-C9083E9B5586}" type="pres">
      <dgm:prSet presAssocID="{71379C17-725C-499A-BB0B-997C75FC3201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561936-C015-4732-9D7D-3662541E5A12}" type="pres">
      <dgm:prSet presAssocID="{71379C17-725C-499A-BB0B-997C75FC3201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A6A298C-0C13-4588-9ACD-AFEF0953208E}" type="presOf" srcId="{1A6E0C7E-DABA-4376-AB48-C55CA0466908}" destId="{54B384A5-E496-4EC4-BB4B-028B430A9202}" srcOrd="0" destOrd="0" presId="urn:microsoft.com/office/officeart/2005/8/layout/chevron2"/>
    <dgm:cxn modelId="{B7E3FEAF-8E4C-44CC-8DD1-B20E08939BAB}" srcId="{D65BA9FD-2240-4876-BDB0-DE2E8DE5F9BD}" destId="{C6958E90-C11D-4CEA-B643-03FCA4835144}" srcOrd="0" destOrd="0" parTransId="{94E9EB79-C98B-4384-9D83-50D4C84BB415}" sibTransId="{81240C15-7F27-4B90-894E-252B91B47F20}"/>
    <dgm:cxn modelId="{BF2BA740-1AF3-4D65-AF12-5648D25294DB}" type="presOf" srcId="{C0B4EB50-E49D-451F-B321-A1F547980C63}" destId="{97F2EACF-670D-49A5-AB0D-58B27686631D}" srcOrd="0" destOrd="0" presId="urn:microsoft.com/office/officeart/2005/8/layout/chevron2"/>
    <dgm:cxn modelId="{60EFC370-D333-4A59-9143-ED15E1C0B5FA}" type="presOf" srcId="{71379C17-725C-499A-BB0B-997C75FC3201}" destId="{45BA667A-F297-4ADA-A259-C9083E9B5586}" srcOrd="0" destOrd="0" presId="urn:microsoft.com/office/officeart/2005/8/layout/chevron2"/>
    <dgm:cxn modelId="{FA4B9DA6-805F-4E2A-B32B-D20C3CA7629C}" type="presOf" srcId="{D65BA9FD-2240-4876-BDB0-DE2E8DE5F9BD}" destId="{4E50F864-DDEB-4F4E-ADEA-F5EECA931C64}" srcOrd="0" destOrd="0" presId="urn:microsoft.com/office/officeart/2005/8/layout/chevron2"/>
    <dgm:cxn modelId="{21F53E2B-C350-4D02-9962-E131AB80FFFF}" type="presOf" srcId="{C6958E90-C11D-4CEA-B643-03FCA4835144}" destId="{03B74197-7CD2-4254-BB61-9D409861C413}" srcOrd="0" destOrd="0" presId="urn:microsoft.com/office/officeart/2005/8/layout/chevron2"/>
    <dgm:cxn modelId="{A45F609A-5C36-4AAF-8B6D-C22DF126CA4F}" srcId="{D65BA9FD-2240-4876-BDB0-DE2E8DE5F9BD}" destId="{1A6E0C7E-DABA-4376-AB48-C55CA0466908}" srcOrd="1" destOrd="0" parTransId="{7871D3E9-5517-4E31-8439-BEC0A3315E38}" sibTransId="{C9C19794-B8B3-4244-8831-E4EC41751837}"/>
    <dgm:cxn modelId="{E20E581E-343F-4268-A0D4-59B7CE21F34F}" type="presOf" srcId="{8395E37A-64C8-4F52-97A7-0AAE7095D6B2}" destId="{5D517400-B068-465E-9638-84AD7B05D4E9}" srcOrd="0" destOrd="0" presId="urn:microsoft.com/office/officeart/2005/8/layout/chevron2"/>
    <dgm:cxn modelId="{93E94DE4-1125-4AE9-B263-1A0762293440}" srcId="{71379C17-725C-499A-BB0B-997C75FC3201}" destId="{5042A125-8704-4B23-80BA-BFB87462704E}" srcOrd="0" destOrd="0" parTransId="{F64A71C7-4316-4AC8-8A3B-1A64D45055F0}" sibTransId="{FF3F67FD-E23F-4DAE-93FA-55D9341D2D13}"/>
    <dgm:cxn modelId="{BA519DE2-71C4-4132-AAA7-371D28E953B8}" srcId="{1A6E0C7E-DABA-4376-AB48-C55CA0466908}" destId="{C0B4EB50-E49D-451F-B321-A1F547980C63}" srcOrd="0" destOrd="0" parTransId="{01AFBF96-8C06-4DA8-8704-881CD6EEDC4A}" sibTransId="{3EFC19A7-F5F5-432D-A2FF-5A55BE16B200}"/>
    <dgm:cxn modelId="{C92E6A8C-3C13-436E-BE7C-CBE2DFBEF851}" srcId="{C6958E90-C11D-4CEA-B643-03FCA4835144}" destId="{8395E37A-64C8-4F52-97A7-0AAE7095D6B2}" srcOrd="0" destOrd="0" parTransId="{3A95E119-FEBE-4787-B59F-33B804327163}" sibTransId="{84A70446-EE3F-4F48-A11E-75A73197A0B9}"/>
    <dgm:cxn modelId="{F2C2842B-AE5C-40E2-8582-4C0B9D47A936}" type="presOf" srcId="{5042A125-8704-4B23-80BA-BFB87462704E}" destId="{E6561936-C015-4732-9D7D-3662541E5A12}" srcOrd="0" destOrd="0" presId="urn:microsoft.com/office/officeart/2005/8/layout/chevron2"/>
    <dgm:cxn modelId="{64EE3621-AFCB-43F5-8FAC-8E2C6A9ACB7D}" srcId="{D65BA9FD-2240-4876-BDB0-DE2E8DE5F9BD}" destId="{71379C17-725C-499A-BB0B-997C75FC3201}" srcOrd="2" destOrd="0" parTransId="{318507A0-05CB-4F41-BA21-1749821EDC46}" sibTransId="{4D4B0362-46F0-4743-9164-B73D2E838615}"/>
    <dgm:cxn modelId="{E5FB6398-80F4-4EB0-8F85-2E5408B95483}" type="presParOf" srcId="{4E50F864-DDEB-4F4E-ADEA-F5EECA931C64}" destId="{6D09D502-B75A-4292-8B24-05A253984FB1}" srcOrd="0" destOrd="0" presId="urn:microsoft.com/office/officeart/2005/8/layout/chevron2"/>
    <dgm:cxn modelId="{C1CE3D02-1C04-4BF3-AB3A-02E6BB23CAD9}" type="presParOf" srcId="{6D09D502-B75A-4292-8B24-05A253984FB1}" destId="{03B74197-7CD2-4254-BB61-9D409861C413}" srcOrd="0" destOrd="0" presId="urn:microsoft.com/office/officeart/2005/8/layout/chevron2"/>
    <dgm:cxn modelId="{C4BCCED6-20DB-48C0-9B11-5CB1511A174E}" type="presParOf" srcId="{6D09D502-B75A-4292-8B24-05A253984FB1}" destId="{5D517400-B068-465E-9638-84AD7B05D4E9}" srcOrd="1" destOrd="0" presId="urn:microsoft.com/office/officeart/2005/8/layout/chevron2"/>
    <dgm:cxn modelId="{6A20CD3F-194B-4A78-B6A9-A571045FE4E9}" type="presParOf" srcId="{4E50F864-DDEB-4F4E-ADEA-F5EECA931C64}" destId="{CFE02167-88A3-41CA-8AA3-264428DA312C}" srcOrd="1" destOrd="0" presId="urn:microsoft.com/office/officeart/2005/8/layout/chevron2"/>
    <dgm:cxn modelId="{FF6AF276-32D1-4E5B-A8F7-04DD0F6504CE}" type="presParOf" srcId="{4E50F864-DDEB-4F4E-ADEA-F5EECA931C64}" destId="{F136686A-CCBF-493C-8A78-05551B6064AD}" srcOrd="2" destOrd="0" presId="urn:microsoft.com/office/officeart/2005/8/layout/chevron2"/>
    <dgm:cxn modelId="{3021F5A9-DDD5-4935-9152-D1D589A11FFE}" type="presParOf" srcId="{F136686A-CCBF-493C-8A78-05551B6064AD}" destId="{54B384A5-E496-4EC4-BB4B-028B430A9202}" srcOrd="0" destOrd="0" presId="urn:microsoft.com/office/officeart/2005/8/layout/chevron2"/>
    <dgm:cxn modelId="{26A725B1-D39E-42D1-A067-53F8B4561DD2}" type="presParOf" srcId="{F136686A-CCBF-493C-8A78-05551B6064AD}" destId="{97F2EACF-670D-49A5-AB0D-58B27686631D}" srcOrd="1" destOrd="0" presId="urn:microsoft.com/office/officeart/2005/8/layout/chevron2"/>
    <dgm:cxn modelId="{D8970180-6412-40A2-A387-667726988103}" type="presParOf" srcId="{4E50F864-DDEB-4F4E-ADEA-F5EECA931C64}" destId="{188EF893-662D-4479-84C7-1D764F9A1CD5}" srcOrd="3" destOrd="0" presId="urn:microsoft.com/office/officeart/2005/8/layout/chevron2"/>
    <dgm:cxn modelId="{C31DDF01-CE24-4D4B-8C30-3A6A6433B440}" type="presParOf" srcId="{4E50F864-DDEB-4F4E-ADEA-F5EECA931C64}" destId="{AEFBDBC0-A6C4-413B-9CB1-F100C6442CB1}" srcOrd="4" destOrd="0" presId="urn:microsoft.com/office/officeart/2005/8/layout/chevron2"/>
    <dgm:cxn modelId="{8B877FF1-D60C-4E30-9F04-BD63642A89FE}" type="presParOf" srcId="{AEFBDBC0-A6C4-413B-9CB1-F100C6442CB1}" destId="{45BA667A-F297-4ADA-A259-C9083E9B5586}" srcOrd="0" destOrd="0" presId="urn:microsoft.com/office/officeart/2005/8/layout/chevron2"/>
    <dgm:cxn modelId="{73B0DB16-1786-4032-9654-C878D3580DD9}" type="presParOf" srcId="{AEFBDBC0-A6C4-413B-9CB1-F100C6442CB1}" destId="{E6561936-C015-4732-9D7D-3662541E5A1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BBDFCA-38F1-4CCA-B6AE-DBE047B27C90}">
      <dsp:nvSpPr>
        <dsp:cNvPr id="0" name=""/>
        <dsp:cNvSpPr/>
      </dsp:nvSpPr>
      <dsp:spPr>
        <a:xfrm>
          <a:off x="0" y="0"/>
          <a:ext cx="8458200" cy="1485900"/>
        </a:xfrm>
        <a:prstGeom prst="rect">
          <a:avLst/>
        </a:prstGeom>
        <a:solidFill>
          <a:schemeClr val="accent5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400" kern="1200" dirty="0" smtClean="0"/>
            <a:t>Hypertext Markup Language</a:t>
          </a:r>
          <a:endParaRPr lang="en-US" sz="5400" kern="1200" dirty="0"/>
        </a:p>
      </dsp:txBody>
      <dsp:txXfrm>
        <a:off x="0" y="0"/>
        <a:ext cx="8458200" cy="1485900"/>
      </dsp:txXfrm>
    </dsp:sp>
    <dsp:sp modelId="{F3DE3BB2-5352-49A8-B1C0-90BA47F1818D}">
      <dsp:nvSpPr>
        <dsp:cNvPr id="0" name=""/>
        <dsp:cNvSpPr/>
      </dsp:nvSpPr>
      <dsp:spPr>
        <a:xfrm>
          <a:off x="4129" y="1485900"/>
          <a:ext cx="2816646" cy="312039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Berfungsi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memperindah</a:t>
          </a:r>
          <a:r>
            <a:rPr lang="en-US" sz="2400" kern="1200" dirty="0" smtClean="0"/>
            <a:t> file </a:t>
          </a:r>
          <a:r>
            <a:rPr lang="en-US" sz="2400" kern="1200" dirty="0" err="1" smtClean="0"/>
            <a:t>teks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biasa</a:t>
          </a:r>
          <a:r>
            <a:rPr lang="en-US" sz="2400" kern="1200" dirty="0" smtClean="0"/>
            <a:t> yang </a:t>
          </a:r>
          <a:r>
            <a:rPr lang="en-US" sz="2400" kern="1200" dirty="0" err="1" smtClean="0"/>
            <a:t>akan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ditampilkan</a:t>
          </a:r>
          <a:r>
            <a:rPr lang="en-US" sz="2400" kern="1200" dirty="0" smtClean="0"/>
            <a:t> di web browser</a:t>
          </a:r>
          <a:endParaRPr lang="en-US" sz="2400" kern="1200" dirty="0"/>
        </a:p>
      </dsp:txBody>
      <dsp:txXfrm>
        <a:off x="4129" y="1485900"/>
        <a:ext cx="2816646" cy="3120390"/>
      </dsp:txXfrm>
    </dsp:sp>
    <dsp:sp modelId="{47190620-73F2-43FA-9815-7548B11E9CE1}">
      <dsp:nvSpPr>
        <dsp:cNvPr id="0" name=""/>
        <dsp:cNvSpPr/>
      </dsp:nvSpPr>
      <dsp:spPr>
        <a:xfrm>
          <a:off x="2820776" y="1485900"/>
          <a:ext cx="2816646" cy="3120390"/>
        </a:xfrm>
        <a:prstGeom prst="rect">
          <a:avLst/>
        </a:prstGeom>
        <a:gradFill rotWithShape="0">
          <a:gsLst>
            <a:gs pos="0">
              <a:schemeClr val="accent5">
                <a:hueOff val="-4966938"/>
                <a:satOff val="19906"/>
                <a:lumOff val="4314"/>
                <a:alphaOff val="0"/>
                <a:tint val="50000"/>
                <a:satMod val="300000"/>
              </a:schemeClr>
            </a:gs>
            <a:gs pos="35000">
              <a:schemeClr val="accent5">
                <a:hueOff val="-4966938"/>
                <a:satOff val="19906"/>
                <a:lumOff val="4314"/>
                <a:alphaOff val="0"/>
                <a:tint val="37000"/>
                <a:satMod val="300000"/>
              </a:schemeClr>
            </a:gs>
            <a:gs pos="100000">
              <a:schemeClr val="accent5">
                <a:hueOff val="-4966938"/>
                <a:satOff val="19906"/>
                <a:lumOff val="4314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Tag HTML </a:t>
          </a:r>
          <a:r>
            <a:rPr lang="en-US" sz="2400" kern="1200" dirty="0" err="1" smtClean="0"/>
            <a:t>berpasangan</a:t>
          </a:r>
          <a:r>
            <a:rPr lang="en-US" sz="2400" kern="1200" dirty="0" smtClean="0"/>
            <a:t>, </a:t>
          </a:r>
          <a:r>
            <a:rPr lang="en-US" sz="2400" kern="1200" dirty="0" err="1" smtClean="0"/>
            <a:t>diawali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dengan</a:t>
          </a:r>
          <a:r>
            <a:rPr lang="en-US" sz="2400" kern="1200" dirty="0" smtClean="0"/>
            <a:t> 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&lt;          &gt; </a:t>
          </a:r>
          <a:r>
            <a:rPr lang="en-US" sz="2400" kern="1200" dirty="0" err="1" smtClean="0"/>
            <a:t>dan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ditutup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dengan</a:t>
          </a:r>
          <a:r>
            <a:rPr lang="en-US" sz="2400" kern="1200" dirty="0" smtClean="0"/>
            <a:t> &lt;/        &gt;</a:t>
          </a:r>
          <a:endParaRPr lang="en-US" sz="2400" kern="1200" dirty="0"/>
        </a:p>
      </dsp:txBody>
      <dsp:txXfrm>
        <a:off x="2820776" y="1485900"/>
        <a:ext cx="2816646" cy="3120390"/>
      </dsp:txXfrm>
    </dsp:sp>
    <dsp:sp modelId="{6093FCA3-7D3C-4C30-8D0D-FD7D2AA5F465}">
      <dsp:nvSpPr>
        <dsp:cNvPr id="0" name=""/>
        <dsp:cNvSpPr/>
      </dsp:nvSpPr>
      <dsp:spPr>
        <a:xfrm>
          <a:off x="5637423" y="1485900"/>
          <a:ext cx="2816646" cy="3120390"/>
        </a:xfrm>
        <a:prstGeom prst="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50000"/>
                <a:satMod val="300000"/>
              </a:schemeClr>
            </a:gs>
            <a:gs pos="35000">
              <a:schemeClr val="accent5">
                <a:hueOff val="-9933876"/>
                <a:satOff val="39811"/>
                <a:lumOff val="8628"/>
                <a:alphaOff val="0"/>
                <a:tint val="37000"/>
                <a:satMod val="30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Contoh</a:t>
          </a:r>
          <a:r>
            <a:rPr lang="en-US" sz="2400" kern="1200" dirty="0" smtClean="0"/>
            <a:t> : &lt;smk3&gt;…….&lt;/smk3&gt;</a:t>
          </a:r>
          <a:endParaRPr lang="en-US" sz="2400" kern="1200" dirty="0"/>
        </a:p>
      </dsp:txBody>
      <dsp:txXfrm>
        <a:off x="5637423" y="1485900"/>
        <a:ext cx="2816646" cy="3120390"/>
      </dsp:txXfrm>
    </dsp:sp>
    <dsp:sp modelId="{834FEB61-F1C6-4CC8-9491-782ACA1CFBBB}">
      <dsp:nvSpPr>
        <dsp:cNvPr id="0" name=""/>
        <dsp:cNvSpPr/>
      </dsp:nvSpPr>
      <dsp:spPr>
        <a:xfrm>
          <a:off x="0" y="4606290"/>
          <a:ext cx="8458200" cy="346710"/>
        </a:xfrm>
        <a:prstGeom prst="rect">
          <a:avLst/>
        </a:prstGeom>
        <a:solidFill>
          <a:schemeClr val="accent5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28BBA5-D67E-4702-905C-DB13CE23452E}">
      <dsp:nvSpPr>
        <dsp:cNvPr id="0" name=""/>
        <dsp:cNvSpPr/>
      </dsp:nvSpPr>
      <dsp:spPr>
        <a:xfrm>
          <a:off x="137365" y="1603"/>
          <a:ext cx="3963709" cy="3603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b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html</a:t>
          </a:r>
          <a:endParaRPr lang="en-US" sz="1600" kern="1200" dirty="0"/>
        </a:p>
      </dsp:txBody>
      <dsp:txXfrm>
        <a:off x="137365" y="1603"/>
        <a:ext cx="3963709" cy="360337"/>
      </dsp:txXfrm>
    </dsp:sp>
    <dsp:sp modelId="{7BB6A1B7-39BD-4407-B567-C9B510D111CD}">
      <dsp:nvSpPr>
        <dsp:cNvPr id="0" name=""/>
        <dsp:cNvSpPr/>
      </dsp:nvSpPr>
      <dsp:spPr>
        <a:xfrm>
          <a:off x="2107181" y="361940"/>
          <a:ext cx="927508" cy="734020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3313346-12E8-43E7-A216-6EC95652CF0B}">
      <dsp:nvSpPr>
        <dsp:cNvPr id="0" name=""/>
        <dsp:cNvSpPr/>
      </dsp:nvSpPr>
      <dsp:spPr>
        <a:xfrm>
          <a:off x="2664302" y="361940"/>
          <a:ext cx="927508" cy="734020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5">
                <a:hueOff val="-367921"/>
                <a:satOff val="1474"/>
                <a:lumOff val="320"/>
                <a:alphaOff val="0"/>
                <a:shade val="51000"/>
                <a:satMod val="130000"/>
              </a:schemeClr>
            </a:gs>
            <a:gs pos="80000">
              <a:schemeClr val="accent5">
                <a:hueOff val="-367921"/>
                <a:satOff val="1474"/>
                <a:lumOff val="320"/>
                <a:alphaOff val="0"/>
                <a:shade val="93000"/>
                <a:satMod val="130000"/>
              </a:schemeClr>
            </a:gs>
            <a:gs pos="100000">
              <a:schemeClr val="accent5">
                <a:hueOff val="-367921"/>
                <a:satOff val="1474"/>
                <a:lumOff val="32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-367921"/>
              <a:satOff val="1474"/>
              <a:lumOff val="32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57E7CFD-12EB-47B0-8555-BD4933A230F0}">
      <dsp:nvSpPr>
        <dsp:cNvPr id="0" name=""/>
        <dsp:cNvSpPr/>
      </dsp:nvSpPr>
      <dsp:spPr>
        <a:xfrm>
          <a:off x="3221864" y="361940"/>
          <a:ext cx="927508" cy="734020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5">
                <a:hueOff val="-735843"/>
                <a:satOff val="2949"/>
                <a:lumOff val="639"/>
                <a:alphaOff val="0"/>
                <a:shade val="51000"/>
                <a:satMod val="130000"/>
              </a:schemeClr>
            </a:gs>
            <a:gs pos="80000">
              <a:schemeClr val="accent5">
                <a:hueOff val="-735843"/>
                <a:satOff val="2949"/>
                <a:lumOff val="639"/>
                <a:alphaOff val="0"/>
                <a:shade val="93000"/>
                <a:satMod val="130000"/>
              </a:schemeClr>
            </a:gs>
            <a:gs pos="100000">
              <a:schemeClr val="accent5">
                <a:hueOff val="-735843"/>
                <a:satOff val="2949"/>
                <a:lumOff val="639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-735843"/>
              <a:satOff val="2949"/>
              <a:lumOff val="639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671438-6A68-4E84-B5DE-D3095E1DE053}">
      <dsp:nvSpPr>
        <dsp:cNvPr id="0" name=""/>
        <dsp:cNvSpPr/>
      </dsp:nvSpPr>
      <dsp:spPr>
        <a:xfrm>
          <a:off x="3778985" y="361940"/>
          <a:ext cx="927508" cy="734020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5">
                <a:hueOff val="-1103764"/>
                <a:satOff val="4423"/>
                <a:lumOff val="959"/>
                <a:alphaOff val="0"/>
                <a:shade val="51000"/>
                <a:satMod val="130000"/>
              </a:schemeClr>
            </a:gs>
            <a:gs pos="80000">
              <a:schemeClr val="accent5">
                <a:hueOff val="-1103764"/>
                <a:satOff val="4423"/>
                <a:lumOff val="959"/>
                <a:alphaOff val="0"/>
                <a:shade val="93000"/>
                <a:satMod val="130000"/>
              </a:schemeClr>
            </a:gs>
            <a:gs pos="100000">
              <a:schemeClr val="accent5">
                <a:hueOff val="-1103764"/>
                <a:satOff val="4423"/>
                <a:lumOff val="959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-1103764"/>
              <a:satOff val="4423"/>
              <a:lumOff val="959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5027A20-22E1-4BF6-B2E3-3CEB68E75A6F}">
      <dsp:nvSpPr>
        <dsp:cNvPr id="0" name=""/>
        <dsp:cNvSpPr/>
      </dsp:nvSpPr>
      <dsp:spPr>
        <a:xfrm>
          <a:off x="4336547" y="361940"/>
          <a:ext cx="927508" cy="734020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5">
                <a:hueOff val="-1471685"/>
                <a:satOff val="5898"/>
                <a:lumOff val="1278"/>
                <a:alphaOff val="0"/>
                <a:shade val="51000"/>
                <a:satMod val="130000"/>
              </a:schemeClr>
            </a:gs>
            <a:gs pos="80000">
              <a:schemeClr val="accent5">
                <a:hueOff val="-1471685"/>
                <a:satOff val="5898"/>
                <a:lumOff val="1278"/>
                <a:alphaOff val="0"/>
                <a:shade val="93000"/>
                <a:satMod val="130000"/>
              </a:schemeClr>
            </a:gs>
            <a:gs pos="100000">
              <a:schemeClr val="accent5">
                <a:hueOff val="-1471685"/>
                <a:satOff val="5898"/>
                <a:lumOff val="1278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-1471685"/>
              <a:satOff val="5898"/>
              <a:lumOff val="1278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C5B1ECE-A4D5-4D3B-8C61-1C1CF1E03F3E}">
      <dsp:nvSpPr>
        <dsp:cNvPr id="0" name=""/>
        <dsp:cNvSpPr/>
      </dsp:nvSpPr>
      <dsp:spPr>
        <a:xfrm>
          <a:off x="4893668" y="361940"/>
          <a:ext cx="927508" cy="734020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5">
                <a:hueOff val="-1839607"/>
                <a:satOff val="7372"/>
                <a:lumOff val="1598"/>
                <a:alphaOff val="0"/>
                <a:shade val="51000"/>
                <a:satMod val="130000"/>
              </a:schemeClr>
            </a:gs>
            <a:gs pos="80000">
              <a:schemeClr val="accent5">
                <a:hueOff val="-1839607"/>
                <a:satOff val="7372"/>
                <a:lumOff val="1598"/>
                <a:alphaOff val="0"/>
                <a:shade val="93000"/>
                <a:satMod val="130000"/>
              </a:schemeClr>
            </a:gs>
            <a:gs pos="100000">
              <a:schemeClr val="accent5">
                <a:hueOff val="-1839607"/>
                <a:satOff val="7372"/>
                <a:lumOff val="1598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-1839607"/>
              <a:satOff val="7372"/>
              <a:lumOff val="1598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C35885B-20C3-428D-8EB2-DA99F0483AAD}">
      <dsp:nvSpPr>
        <dsp:cNvPr id="0" name=""/>
        <dsp:cNvSpPr/>
      </dsp:nvSpPr>
      <dsp:spPr>
        <a:xfrm>
          <a:off x="4996209" y="361940"/>
          <a:ext cx="1837551" cy="734020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5">
                <a:hueOff val="-2207528"/>
                <a:satOff val="8847"/>
                <a:lumOff val="1917"/>
                <a:alphaOff val="0"/>
                <a:shade val="51000"/>
                <a:satMod val="130000"/>
              </a:schemeClr>
            </a:gs>
            <a:gs pos="80000">
              <a:schemeClr val="accent5">
                <a:hueOff val="-2207528"/>
                <a:satOff val="8847"/>
                <a:lumOff val="1917"/>
                <a:alphaOff val="0"/>
                <a:shade val="93000"/>
                <a:satMod val="130000"/>
              </a:schemeClr>
            </a:gs>
            <a:gs pos="100000">
              <a:schemeClr val="accent5">
                <a:hueOff val="-2207528"/>
                <a:satOff val="8847"/>
                <a:lumOff val="1917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-2207528"/>
              <a:satOff val="8847"/>
              <a:lumOff val="1917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791B8E7-EAFA-40E0-9AA1-76AE6593CA22}">
      <dsp:nvSpPr>
        <dsp:cNvPr id="0" name=""/>
        <dsp:cNvSpPr/>
      </dsp:nvSpPr>
      <dsp:spPr>
        <a:xfrm>
          <a:off x="137365" y="435342"/>
          <a:ext cx="7954868" cy="58721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Tag </a:t>
          </a:r>
          <a:r>
            <a:rPr lang="en-US" sz="1600" kern="1200" dirty="0" err="1" smtClean="0"/>
            <a:t>pembuka</a:t>
          </a:r>
          <a:r>
            <a:rPr lang="en-US" sz="1600" kern="1200" dirty="0" smtClean="0"/>
            <a:t> script HTML, </a:t>
          </a:r>
          <a:r>
            <a:rPr lang="en-US" sz="1600" kern="1200" dirty="0" err="1" smtClean="0"/>
            <a:t>pasangannya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adalah</a:t>
          </a:r>
          <a:r>
            <a:rPr lang="en-US" sz="1600" kern="1200" dirty="0" smtClean="0"/>
            <a:t> &lt;/html&gt;</a:t>
          </a:r>
          <a:endParaRPr lang="en-US" sz="1600" kern="1200" dirty="0"/>
        </a:p>
      </dsp:txBody>
      <dsp:txXfrm>
        <a:off x="137365" y="435342"/>
        <a:ext cx="7954868" cy="587216"/>
      </dsp:txXfrm>
    </dsp:sp>
    <dsp:sp modelId="{31BB1965-A4EA-4A58-945A-2FE8B3D5D618}">
      <dsp:nvSpPr>
        <dsp:cNvPr id="0" name=""/>
        <dsp:cNvSpPr/>
      </dsp:nvSpPr>
      <dsp:spPr>
        <a:xfrm>
          <a:off x="137365" y="1144402"/>
          <a:ext cx="3963709" cy="3603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b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head</a:t>
          </a:r>
          <a:endParaRPr lang="en-US" sz="1600" kern="1200" dirty="0"/>
        </a:p>
      </dsp:txBody>
      <dsp:txXfrm>
        <a:off x="137365" y="1144402"/>
        <a:ext cx="3963709" cy="360337"/>
      </dsp:txXfrm>
    </dsp:sp>
    <dsp:sp modelId="{ECDE4D92-D653-4AD0-8E27-D0A2596682A5}">
      <dsp:nvSpPr>
        <dsp:cNvPr id="0" name=""/>
        <dsp:cNvSpPr/>
      </dsp:nvSpPr>
      <dsp:spPr>
        <a:xfrm>
          <a:off x="2107181" y="1504740"/>
          <a:ext cx="927508" cy="734020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5">
                <a:hueOff val="-2575449"/>
                <a:satOff val="10321"/>
                <a:lumOff val="2237"/>
                <a:alphaOff val="0"/>
                <a:shade val="51000"/>
                <a:satMod val="130000"/>
              </a:schemeClr>
            </a:gs>
            <a:gs pos="80000">
              <a:schemeClr val="accent5">
                <a:hueOff val="-2575449"/>
                <a:satOff val="10321"/>
                <a:lumOff val="2237"/>
                <a:alphaOff val="0"/>
                <a:shade val="93000"/>
                <a:satMod val="130000"/>
              </a:schemeClr>
            </a:gs>
            <a:gs pos="100000">
              <a:schemeClr val="accent5">
                <a:hueOff val="-2575449"/>
                <a:satOff val="10321"/>
                <a:lumOff val="2237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-2575449"/>
              <a:satOff val="10321"/>
              <a:lumOff val="2237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2619EE3-7553-419F-BF30-A3658561C6A7}">
      <dsp:nvSpPr>
        <dsp:cNvPr id="0" name=""/>
        <dsp:cNvSpPr/>
      </dsp:nvSpPr>
      <dsp:spPr>
        <a:xfrm>
          <a:off x="2664302" y="1504740"/>
          <a:ext cx="927508" cy="734020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5">
                <a:hueOff val="-2943371"/>
                <a:satOff val="11796"/>
                <a:lumOff val="2556"/>
                <a:alphaOff val="0"/>
                <a:shade val="51000"/>
                <a:satMod val="130000"/>
              </a:schemeClr>
            </a:gs>
            <a:gs pos="80000">
              <a:schemeClr val="accent5">
                <a:hueOff val="-2943371"/>
                <a:satOff val="11796"/>
                <a:lumOff val="2556"/>
                <a:alphaOff val="0"/>
                <a:shade val="93000"/>
                <a:satMod val="130000"/>
              </a:schemeClr>
            </a:gs>
            <a:gs pos="100000">
              <a:schemeClr val="accent5">
                <a:hueOff val="-2943371"/>
                <a:satOff val="11796"/>
                <a:lumOff val="2556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-2943371"/>
              <a:satOff val="11796"/>
              <a:lumOff val="2556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86F5917-5741-469A-BF42-BB63F707556D}">
      <dsp:nvSpPr>
        <dsp:cNvPr id="0" name=""/>
        <dsp:cNvSpPr/>
      </dsp:nvSpPr>
      <dsp:spPr>
        <a:xfrm>
          <a:off x="3221864" y="1504740"/>
          <a:ext cx="927508" cy="734020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5">
                <a:hueOff val="-3311292"/>
                <a:satOff val="13270"/>
                <a:lumOff val="2876"/>
                <a:alphaOff val="0"/>
                <a:shade val="51000"/>
                <a:satMod val="130000"/>
              </a:schemeClr>
            </a:gs>
            <a:gs pos="80000">
              <a:schemeClr val="accent5">
                <a:hueOff val="-3311292"/>
                <a:satOff val="13270"/>
                <a:lumOff val="2876"/>
                <a:alphaOff val="0"/>
                <a:shade val="93000"/>
                <a:satMod val="130000"/>
              </a:schemeClr>
            </a:gs>
            <a:gs pos="100000">
              <a:schemeClr val="accent5">
                <a:hueOff val="-3311292"/>
                <a:satOff val="13270"/>
                <a:lumOff val="2876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-3311292"/>
              <a:satOff val="13270"/>
              <a:lumOff val="2876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1FB10DA-ABF9-41B9-9E3B-328A5027A19E}">
      <dsp:nvSpPr>
        <dsp:cNvPr id="0" name=""/>
        <dsp:cNvSpPr/>
      </dsp:nvSpPr>
      <dsp:spPr>
        <a:xfrm>
          <a:off x="3778985" y="1504740"/>
          <a:ext cx="927508" cy="734020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5">
                <a:hueOff val="-3679213"/>
                <a:satOff val="14745"/>
                <a:lumOff val="3196"/>
                <a:alphaOff val="0"/>
                <a:shade val="51000"/>
                <a:satMod val="130000"/>
              </a:schemeClr>
            </a:gs>
            <a:gs pos="80000">
              <a:schemeClr val="accent5">
                <a:hueOff val="-3679213"/>
                <a:satOff val="14745"/>
                <a:lumOff val="3196"/>
                <a:alphaOff val="0"/>
                <a:shade val="93000"/>
                <a:satMod val="130000"/>
              </a:schemeClr>
            </a:gs>
            <a:gs pos="100000">
              <a:schemeClr val="accent5">
                <a:hueOff val="-3679213"/>
                <a:satOff val="14745"/>
                <a:lumOff val="3196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-3679213"/>
              <a:satOff val="14745"/>
              <a:lumOff val="3196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A386031-167C-4EBE-B3A8-AA0D2C3901A0}">
      <dsp:nvSpPr>
        <dsp:cNvPr id="0" name=""/>
        <dsp:cNvSpPr/>
      </dsp:nvSpPr>
      <dsp:spPr>
        <a:xfrm>
          <a:off x="4336547" y="1504740"/>
          <a:ext cx="927508" cy="734020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5">
                <a:hueOff val="-4047135"/>
                <a:satOff val="16219"/>
                <a:lumOff val="3515"/>
                <a:alphaOff val="0"/>
                <a:shade val="51000"/>
                <a:satMod val="130000"/>
              </a:schemeClr>
            </a:gs>
            <a:gs pos="80000">
              <a:schemeClr val="accent5">
                <a:hueOff val="-4047135"/>
                <a:satOff val="16219"/>
                <a:lumOff val="3515"/>
                <a:alphaOff val="0"/>
                <a:shade val="93000"/>
                <a:satMod val="130000"/>
              </a:schemeClr>
            </a:gs>
            <a:gs pos="100000">
              <a:schemeClr val="accent5">
                <a:hueOff val="-4047135"/>
                <a:satOff val="16219"/>
                <a:lumOff val="3515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-4047135"/>
              <a:satOff val="16219"/>
              <a:lumOff val="3515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CB904E-0A6D-4284-B882-8868812DCFCA}">
      <dsp:nvSpPr>
        <dsp:cNvPr id="0" name=""/>
        <dsp:cNvSpPr/>
      </dsp:nvSpPr>
      <dsp:spPr>
        <a:xfrm>
          <a:off x="4893668" y="1504740"/>
          <a:ext cx="927508" cy="734020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5">
                <a:hueOff val="-4415056"/>
                <a:satOff val="17694"/>
                <a:lumOff val="3835"/>
                <a:alphaOff val="0"/>
                <a:shade val="51000"/>
                <a:satMod val="130000"/>
              </a:schemeClr>
            </a:gs>
            <a:gs pos="80000">
              <a:schemeClr val="accent5">
                <a:hueOff val="-4415056"/>
                <a:satOff val="17694"/>
                <a:lumOff val="3835"/>
                <a:alphaOff val="0"/>
                <a:shade val="93000"/>
                <a:satMod val="130000"/>
              </a:schemeClr>
            </a:gs>
            <a:gs pos="100000">
              <a:schemeClr val="accent5">
                <a:hueOff val="-4415056"/>
                <a:satOff val="17694"/>
                <a:lumOff val="3835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-4415056"/>
              <a:satOff val="17694"/>
              <a:lumOff val="3835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09055E5-B6EE-4546-B26D-B34E42AA431F}">
      <dsp:nvSpPr>
        <dsp:cNvPr id="0" name=""/>
        <dsp:cNvSpPr/>
      </dsp:nvSpPr>
      <dsp:spPr>
        <a:xfrm>
          <a:off x="4996209" y="1504740"/>
          <a:ext cx="1837551" cy="734020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5">
                <a:hueOff val="-4782978"/>
                <a:satOff val="19168"/>
                <a:lumOff val="4154"/>
                <a:alphaOff val="0"/>
                <a:shade val="51000"/>
                <a:satMod val="130000"/>
              </a:schemeClr>
            </a:gs>
            <a:gs pos="80000">
              <a:schemeClr val="accent5">
                <a:hueOff val="-4782978"/>
                <a:satOff val="19168"/>
                <a:lumOff val="4154"/>
                <a:alphaOff val="0"/>
                <a:shade val="93000"/>
                <a:satMod val="130000"/>
              </a:schemeClr>
            </a:gs>
            <a:gs pos="100000">
              <a:schemeClr val="accent5">
                <a:hueOff val="-4782978"/>
                <a:satOff val="19168"/>
                <a:lumOff val="4154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-4782978"/>
              <a:satOff val="19168"/>
              <a:lumOff val="4154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4BF37B7-A039-493D-BF1F-0CD438024E36}">
      <dsp:nvSpPr>
        <dsp:cNvPr id="0" name=""/>
        <dsp:cNvSpPr/>
      </dsp:nvSpPr>
      <dsp:spPr>
        <a:xfrm>
          <a:off x="137365" y="1578142"/>
          <a:ext cx="7954868" cy="58721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3311292"/>
              <a:satOff val="13270"/>
              <a:lumOff val="287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Header ((</a:t>
          </a:r>
          <a:r>
            <a:rPr lang="en-US" sz="1600" kern="1200" dirty="0" err="1" smtClean="0"/>
            <a:t>judul</a:t>
          </a:r>
          <a:r>
            <a:rPr lang="en-US" sz="1600" kern="1200" dirty="0" smtClean="0"/>
            <a:t> &amp; sub </a:t>
          </a:r>
          <a:r>
            <a:rPr lang="en-US" sz="1600" kern="1200" dirty="0" err="1" smtClean="0"/>
            <a:t>judul</a:t>
          </a:r>
          <a:r>
            <a:rPr lang="en-US" sz="1600" kern="1200" dirty="0" smtClean="0"/>
            <a:t>) </a:t>
          </a:r>
          <a:r>
            <a:rPr lang="en-US" sz="1600" kern="1200" dirty="0" err="1" smtClean="0"/>
            <a:t>pada</a:t>
          </a:r>
          <a:r>
            <a:rPr lang="en-US" sz="1600" kern="1200" dirty="0" smtClean="0"/>
            <a:t> HTML, </a:t>
          </a:r>
          <a:r>
            <a:rPr lang="en-US" sz="1600" kern="1200" dirty="0" err="1" smtClean="0"/>
            <a:t>tidak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ditampilkan</a:t>
          </a:r>
          <a:r>
            <a:rPr lang="en-US" sz="1600" kern="1200" dirty="0" smtClean="0"/>
            <a:t> di browser</a:t>
          </a:r>
          <a:endParaRPr lang="en-US" sz="1600" kern="1200" dirty="0"/>
        </a:p>
      </dsp:txBody>
      <dsp:txXfrm>
        <a:off x="137365" y="1578142"/>
        <a:ext cx="7954868" cy="587216"/>
      </dsp:txXfrm>
    </dsp:sp>
    <dsp:sp modelId="{D661DE19-D611-434B-A62E-FE9E56C3B2EF}">
      <dsp:nvSpPr>
        <dsp:cNvPr id="0" name=""/>
        <dsp:cNvSpPr/>
      </dsp:nvSpPr>
      <dsp:spPr>
        <a:xfrm>
          <a:off x="137365" y="2287202"/>
          <a:ext cx="3963709" cy="3603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b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title</a:t>
          </a:r>
          <a:endParaRPr lang="en-US" sz="1600" kern="1200" dirty="0"/>
        </a:p>
      </dsp:txBody>
      <dsp:txXfrm>
        <a:off x="137365" y="2287202"/>
        <a:ext cx="3963709" cy="360337"/>
      </dsp:txXfrm>
    </dsp:sp>
    <dsp:sp modelId="{F7418081-B975-4F06-AA6B-1CE96083ADB7}">
      <dsp:nvSpPr>
        <dsp:cNvPr id="0" name=""/>
        <dsp:cNvSpPr/>
      </dsp:nvSpPr>
      <dsp:spPr>
        <a:xfrm>
          <a:off x="2107181" y="2647539"/>
          <a:ext cx="927508" cy="734020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5">
                <a:hueOff val="-5150899"/>
                <a:satOff val="20643"/>
                <a:lumOff val="4474"/>
                <a:alphaOff val="0"/>
                <a:shade val="51000"/>
                <a:satMod val="130000"/>
              </a:schemeClr>
            </a:gs>
            <a:gs pos="80000">
              <a:schemeClr val="accent5">
                <a:hueOff val="-5150899"/>
                <a:satOff val="20643"/>
                <a:lumOff val="4474"/>
                <a:alphaOff val="0"/>
                <a:shade val="93000"/>
                <a:satMod val="130000"/>
              </a:schemeClr>
            </a:gs>
            <a:gs pos="100000">
              <a:schemeClr val="accent5">
                <a:hueOff val="-5150899"/>
                <a:satOff val="20643"/>
                <a:lumOff val="4474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-5150899"/>
              <a:satOff val="20643"/>
              <a:lumOff val="4474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172DF90-5F58-4B09-9021-0E5290AD9E0E}">
      <dsp:nvSpPr>
        <dsp:cNvPr id="0" name=""/>
        <dsp:cNvSpPr/>
      </dsp:nvSpPr>
      <dsp:spPr>
        <a:xfrm>
          <a:off x="2664302" y="2647539"/>
          <a:ext cx="927508" cy="734020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5">
                <a:hueOff val="-5518820"/>
                <a:satOff val="22117"/>
                <a:lumOff val="4793"/>
                <a:alphaOff val="0"/>
                <a:shade val="51000"/>
                <a:satMod val="130000"/>
              </a:schemeClr>
            </a:gs>
            <a:gs pos="80000">
              <a:schemeClr val="accent5">
                <a:hueOff val="-5518820"/>
                <a:satOff val="22117"/>
                <a:lumOff val="4793"/>
                <a:alphaOff val="0"/>
                <a:shade val="93000"/>
                <a:satMod val="130000"/>
              </a:schemeClr>
            </a:gs>
            <a:gs pos="100000">
              <a:schemeClr val="accent5">
                <a:hueOff val="-5518820"/>
                <a:satOff val="22117"/>
                <a:lumOff val="4793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-5518820"/>
              <a:satOff val="22117"/>
              <a:lumOff val="4793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E35D551-0956-4FEF-9E3C-ACB74024F1D3}">
      <dsp:nvSpPr>
        <dsp:cNvPr id="0" name=""/>
        <dsp:cNvSpPr/>
      </dsp:nvSpPr>
      <dsp:spPr>
        <a:xfrm>
          <a:off x="3221864" y="2647539"/>
          <a:ext cx="927508" cy="734020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5">
                <a:hueOff val="-5886741"/>
                <a:satOff val="23592"/>
                <a:lumOff val="5113"/>
                <a:alphaOff val="0"/>
                <a:shade val="51000"/>
                <a:satMod val="130000"/>
              </a:schemeClr>
            </a:gs>
            <a:gs pos="80000">
              <a:schemeClr val="accent5">
                <a:hueOff val="-5886741"/>
                <a:satOff val="23592"/>
                <a:lumOff val="5113"/>
                <a:alphaOff val="0"/>
                <a:shade val="93000"/>
                <a:satMod val="130000"/>
              </a:schemeClr>
            </a:gs>
            <a:gs pos="100000">
              <a:schemeClr val="accent5">
                <a:hueOff val="-5886741"/>
                <a:satOff val="23592"/>
                <a:lumOff val="5113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-5886741"/>
              <a:satOff val="23592"/>
              <a:lumOff val="5113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6FDAE3E-E5DC-4F5D-AA1F-F4E1A9AB10B3}">
      <dsp:nvSpPr>
        <dsp:cNvPr id="0" name=""/>
        <dsp:cNvSpPr/>
      </dsp:nvSpPr>
      <dsp:spPr>
        <a:xfrm>
          <a:off x="3778985" y="2647539"/>
          <a:ext cx="927508" cy="734020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5">
                <a:hueOff val="-6254663"/>
                <a:satOff val="25066"/>
                <a:lumOff val="5432"/>
                <a:alphaOff val="0"/>
                <a:shade val="51000"/>
                <a:satMod val="130000"/>
              </a:schemeClr>
            </a:gs>
            <a:gs pos="80000">
              <a:schemeClr val="accent5">
                <a:hueOff val="-6254663"/>
                <a:satOff val="25066"/>
                <a:lumOff val="5432"/>
                <a:alphaOff val="0"/>
                <a:shade val="93000"/>
                <a:satMod val="130000"/>
              </a:schemeClr>
            </a:gs>
            <a:gs pos="100000">
              <a:schemeClr val="accent5">
                <a:hueOff val="-6254663"/>
                <a:satOff val="25066"/>
                <a:lumOff val="5432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-6254663"/>
              <a:satOff val="25066"/>
              <a:lumOff val="5432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C4CEEF3-9F30-4F8F-81E6-6E5DAA560C24}">
      <dsp:nvSpPr>
        <dsp:cNvPr id="0" name=""/>
        <dsp:cNvSpPr/>
      </dsp:nvSpPr>
      <dsp:spPr>
        <a:xfrm>
          <a:off x="4336547" y="2647539"/>
          <a:ext cx="927508" cy="734020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5">
                <a:hueOff val="-6622584"/>
                <a:satOff val="26541"/>
                <a:lumOff val="5752"/>
                <a:alphaOff val="0"/>
                <a:shade val="51000"/>
                <a:satMod val="130000"/>
              </a:schemeClr>
            </a:gs>
            <a:gs pos="80000">
              <a:schemeClr val="accent5">
                <a:hueOff val="-6622584"/>
                <a:satOff val="26541"/>
                <a:lumOff val="5752"/>
                <a:alphaOff val="0"/>
                <a:shade val="93000"/>
                <a:satMod val="130000"/>
              </a:schemeClr>
            </a:gs>
            <a:gs pos="100000">
              <a:schemeClr val="accent5">
                <a:hueOff val="-6622584"/>
                <a:satOff val="26541"/>
                <a:lumOff val="5752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-6622584"/>
              <a:satOff val="26541"/>
              <a:lumOff val="5752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B0709BC-65D8-4685-A4F0-7A74694F121C}">
      <dsp:nvSpPr>
        <dsp:cNvPr id="0" name=""/>
        <dsp:cNvSpPr/>
      </dsp:nvSpPr>
      <dsp:spPr>
        <a:xfrm>
          <a:off x="4893668" y="2647539"/>
          <a:ext cx="927508" cy="734020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5">
                <a:hueOff val="-6990505"/>
                <a:satOff val="28015"/>
                <a:lumOff val="6072"/>
                <a:alphaOff val="0"/>
                <a:shade val="51000"/>
                <a:satMod val="130000"/>
              </a:schemeClr>
            </a:gs>
            <a:gs pos="80000">
              <a:schemeClr val="accent5">
                <a:hueOff val="-6990505"/>
                <a:satOff val="28015"/>
                <a:lumOff val="6072"/>
                <a:alphaOff val="0"/>
                <a:shade val="93000"/>
                <a:satMod val="130000"/>
              </a:schemeClr>
            </a:gs>
            <a:gs pos="100000">
              <a:schemeClr val="accent5">
                <a:hueOff val="-6990505"/>
                <a:satOff val="28015"/>
                <a:lumOff val="6072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-6990505"/>
              <a:satOff val="28015"/>
              <a:lumOff val="6072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1A36DD3-73A4-497A-AF68-A91928F2C7A2}">
      <dsp:nvSpPr>
        <dsp:cNvPr id="0" name=""/>
        <dsp:cNvSpPr/>
      </dsp:nvSpPr>
      <dsp:spPr>
        <a:xfrm>
          <a:off x="4996209" y="2647539"/>
          <a:ext cx="1837551" cy="734020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5">
                <a:hueOff val="-7358427"/>
                <a:satOff val="29490"/>
                <a:lumOff val="6391"/>
                <a:alphaOff val="0"/>
                <a:shade val="51000"/>
                <a:satMod val="130000"/>
              </a:schemeClr>
            </a:gs>
            <a:gs pos="80000">
              <a:schemeClr val="accent5">
                <a:hueOff val="-7358427"/>
                <a:satOff val="29490"/>
                <a:lumOff val="6391"/>
                <a:alphaOff val="0"/>
                <a:shade val="93000"/>
                <a:satMod val="130000"/>
              </a:schemeClr>
            </a:gs>
            <a:gs pos="100000">
              <a:schemeClr val="accent5">
                <a:hueOff val="-7358427"/>
                <a:satOff val="29490"/>
                <a:lumOff val="6391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-7358427"/>
              <a:satOff val="29490"/>
              <a:lumOff val="6391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CACA939-10ED-41BB-AA44-52C0E4F6DC43}">
      <dsp:nvSpPr>
        <dsp:cNvPr id="0" name=""/>
        <dsp:cNvSpPr/>
      </dsp:nvSpPr>
      <dsp:spPr>
        <a:xfrm>
          <a:off x="137365" y="2720941"/>
          <a:ext cx="7954868" cy="58721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6622584"/>
              <a:satOff val="26541"/>
              <a:lumOff val="575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Judul</a:t>
          </a:r>
          <a:r>
            <a:rPr lang="en-US" sz="1600" kern="1200" dirty="0" smtClean="0"/>
            <a:t> yang </a:t>
          </a:r>
          <a:r>
            <a:rPr lang="en-US" sz="1600" kern="1200" dirty="0" err="1" smtClean="0"/>
            <a:t>akan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muncul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pada</a:t>
          </a:r>
          <a:r>
            <a:rPr lang="en-US" sz="1600" kern="1200" dirty="0" smtClean="0"/>
            <a:t> window web browser</a:t>
          </a:r>
          <a:endParaRPr lang="en-US" sz="1600" kern="1200" dirty="0"/>
        </a:p>
      </dsp:txBody>
      <dsp:txXfrm>
        <a:off x="137365" y="2720941"/>
        <a:ext cx="7954868" cy="587216"/>
      </dsp:txXfrm>
    </dsp:sp>
    <dsp:sp modelId="{31FF2EFC-DF28-46DD-924A-85C5437EC92A}">
      <dsp:nvSpPr>
        <dsp:cNvPr id="0" name=""/>
        <dsp:cNvSpPr/>
      </dsp:nvSpPr>
      <dsp:spPr>
        <a:xfrm>
          <a:off x="137365" y="3430001"/>
          <a:ext cx="3963709" cy="3603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b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body</a:t>
          </a:r>
          <a:endParaRPr lang="en-US" sz="1600" kern="1200" dirty="0"/>
        </a:p>
      </dsp:txBody>
      <dsp:txXfrm>
        <a:off x="137365" y="3430001"/>
        <a:ext cx="3963709" cy="360337"/>
      </dsp:txXfrm>
    </dsp:sp>
    <dsp:sp modelId="{18F12F04-80FB-4BE2-A4A0-E6B7F5353B20}">
      <dsp:nvSpPr>
        <dsp:cNvPr id="0" name=""/>
        <dsp:cNvSpPr/>
      </dsp:nvSpPr>
      <dsp:spPr>
        <a:xfrm>
          <a:off x="2107181" y="3790339"/>
          <a:ext cx="927508" cy="734020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5">
                <a:hueOff val="-7726349"/>
                <a:satOff val="30964"/>
                <a:lumOff val="6711"/>
                <a:alphaOff val="0"/>
                <a:shade val="51000"/>
                <a:satMod val="130000"/>
              </a:schemeClr>
            </a:gs>
            <a:gs pos="80000">
              <a:schemeClr val="accent5">
                <a:hueOff val="-7726349"/>
                <a:satOff val="30964"/>
                <a:lumOff val="6711"/>
                <a:alphaOff val="0"/>
                <a:shade val="93000"/>
                <a:satMod val="130000"/>
              </a:schemeClr>
            </a:gs>
            <a:gs pos="100000">
              <a:schemeClr val="accent5">
                <a:hueOff val="-7726349"/>
                <a:satOff val="30964"/>
                <a:lumOff val="6711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-7726349"/>
              <a:satOff val="30964"/>
              <a:lumOff val="6711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21C9F9-973B-4080-A51A-88F4934E94B4}">
      <dsp:nvSpPr>
        <dsp:cNvPr id="0" name=""/>
        <dsp:cNvSpPr/>
      </dsp:nvSpPr>
      <dsp:spPr>
        <a:xfrm>
          <a:off x="2664302" y="3790339"/>
          <a:ext cx="927508" cy="734020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5">
                <a:hueOff val="-8094270"/>
                <a:satOff val="32439"/>
                <a:lumOff val="7030"/>
                <a:alphaOff val="0"/>
                <a:shade val="51000"/>
                <a:satMod val="130000"/>
              </a:schemeClr>
            </a:gs>
            <a:gs pos="80000">
              <a:schemeClr val="accent5">
                <a:hueOff val="-8094270"/>
                <a:satOff val="32439"/>
                <a:lumOff val="7030"/>
                <a:alphaOff val="0"/>
                <a:shade val="93000"/>
                <a:satMod val="130000"/>
              </a:schemeClr>
            </a:gs>
            <a:gs pos="100000">
              <a:schemeClr val="accent5">
                <a:hueOff val="-8094270"/>
                <a:satOff val="32439"/>
                <a:lumOff val="703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-8094270"/>
              <a:satOff val="32439"/>
              <a:lumOff val="703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696F554-237F-4367-B8E9-836AAB5A0353}">
      <dsp:nvSpPr>
        <dsp:cNvPr id="0" name=""/>
        <dsp:cNvSpPr/>
      </dsp:nvSpPr>
      <dsp:spPr>
        <a:xfrm>
          <a:off x="3221864" y="3790339"/>
          <a:ext cx="927508" cy="734020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5">
                <a:hueOff val="-8462191"/>
                <a:satOff val="33913"/>
                <a:lumOff val="7350"/>
                <a:alphaOff val="0"/>
                <a:shade val="51000"/>
                <a:satMod val="130000"/>
              </a:schemeClr>
            </a:gs>
            <a:gs pos="80000">
              <a:schemeClr val="accent5">
                <a:hueOff val="-8462191"/>
                <a:satOff val="33913"/>
                <a:lumOff val="7350"/>
                <a:alphaOff val="0"/>
                <a:shade val="93000"/>
                <a:satMod val="130000"/>
              </a:schemeClr>
            </a:gs>
            <a:gs pos="100000">
              <a:schemeClr val="accent5">
                <a:hueOff val="-8462191"/>
                <a:satOff val="33913"/>
                <a:lumOff val="735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-8462191"/>
              <a:satOff val="33913"/>
              <a:lumOff val="735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ABB4680-C0CF-4148-A062-C716DC556C2B}">
      <dsp:nvSpPr>
        <dsp:cNvPr id="0" name=""/>
        <dsp:cNvSpPr/>
      </dsp:nvSpPr>
      <dsp:spPr>
        <a:xfrm>
          <a:off x="3778985" y="3790339"/>
          <a:ext cx="927508" cy="734020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5">
                <a:hueOff val="-8830112"/>
                <a:satOff val="35388"/>
                <a:lumOff val="7669"/>
                <a:alphaOff val="0"/>
                <a:shade val="51000"/>
                <a:satMod val="130000"/>
              </a:schemeClr>
            </a:gs>
            <a:gs pos="80000">
              <a:schemeClr val="accent5">
                <a:hueOff val="-8830112"/>
                <a:satOff val="35388"/>
                <a:lumOff val="7669"/>
                <a:alphaOff val="0"/>
                <a:shade val="93000"/>
                <a:satMod val="130000"/>
              </a:schemeClr>
            </a:gs>
            <a:gs pos="100000">
              <a:schemeClr val="accent5">
                <a:hueOff val="-8830112"/>
                <a:satOff val="35388"/>
                <a:lumOff val="7669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-8830112"/>
              <a:satOff val="35388"/>
              <a:lumOff val="7669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8454F5-413E-4B6A-B01F-F01538FA795C}">
      <dsp:nvSpPr>
        <dsp:cNvPr id="0" name=""/>
        <dsp:cNvSpPr/>
      </dsp:nvSpPr>
      <dsp:spPr>
        <a:xfrm>
          <a:off x="4336547" y="3790339"/>
          <a:ext cx="927508" cy="734020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5">
                <a:hueOff val="-9198033"/>
                <a:satOff val="36862"/>
                <a:lumOff val="7989"/>
                <a:alphaOff val="0"/>
                <a:shade val="51000"/>
                <a:satMod val="130000"/>
              </a:schemeClr>
            </a:gs>
            <a:gs pos="80000">
              <a:schemeClr val="accent5">
                <a:hueOff val="-9198033"/>
                <a:satOff val="36862"/>
                <a:lumOff val="7989"/>
                <a:alphaOff val="0"/>
                <a:shade val="93000"/>
                <a:satMod val="130000"/>
              </a:schemeClr>
            </a:gs>
            <a:gs pos="100000">
              <a:schemeClr val="accent5">
                <a:hueOff val="-9198033"/>
                <a:satOff val="36862"/>
                <a:lumOff val="7989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-9198033"/>
              <a:satOff val="36862"/>
              <a:lumOff val="7989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AB49EFF-3062-4B0C-A8F2-4066CF5CBD03}">
      <dsp:nvSpPr>
        <dsp:cNvPr id="0" name=""/>
        <dsp:cNvSpPr/>
      </dsp:nvSpPr>
      <dsp:spPr>
        <a:xfrm>
          <a:off x="4893668" y="3790339"/>
          <a:ext cx="927508" cy="734020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5">
                <a:hueOff val="-9565955"/>
                <a:satOff val="38337"/>
                <a:lumOff val="8308"/>
                <a:alphaOff val="0"/>
                <a:shade val="51000"/>
                <a:satMod val="130000"/>
              </a:schemeClr>
            </a:gs>
            <a:gs pos="80000">
              <a:schemeClr val="accent5">
                <a:hueOff val="-9565955"/>
                <a:satOff val="38337"/>
                <a:lumOff val="8308"/>
                <a:alphaOff val="0"/>
                <a:shade val="93000"/>
                <a:satMod val="130000"/>
              </a:schemeClr>
            </a:gs>
            <a:gs pos="100000">
              <a:schemeClr val="accent5">
                <a:hueOff val="-9565955"/>
                <a:satOff val="38337"/>
                <a:lumOff val="8308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-9565955"/>
              <a:satOff val="38337"/>
              <a:lumOff val="8308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56B665E-25E3-4A11-B9C6-5031F0D48B8B}">
      <dsp:nvSpPr>
        <dsp:cNvPr id="0" name=""/>
        <dsp:cNvSpPr/>
      </dsp:nvSpPr>
      <dsp:spPr>
        <a:xfrm>
          <a:off x="4996209" y="3790339"/>
          <a:ext cx="1837551" cy="734020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shade val="51000"/>
                <a:satMod val="130000"/>
              </a:schemeClr>
            </a:gs>
            <a:gs pos="80000">
              <a:schemeClr val="accent5">
                <a:hueOff val="-9933876"/>
                <a:satOff val="39811"/>
                <a:lumOff val="8628"/>
                <a:alphaOff val="0"/>
                <a:shade val="93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962DC75-D87F-413F-8E3C-4E408159CB23}">
      <dsp:nvSpPr>
        <dsp:cNvPr id="0" name=""/>
        <dsp:cNvSpPr/>
      </dsp:nvSpPr>
      <dsp:spPr>
        <a:xfrm>
          <a:off x="137365" y="3863741"/>
          <a:ext cx="7954868" cy="58721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Berisi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semua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informasi</a:t>
          </a:r>
          <a:r>
            <a:rPr lang="en-US" sz="1600" kern="1200" dirty="0" smtClean="0"/>
            <a:t> yang </a:t>
          </a:r>
          <a:r>
            <a:rPr lang="en-US" sz="1600" kern="1200" dirty="0" err="1" smtClean="0"/>
            <a:t>akan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ditampilkan</a:t>
          </a:r>
          <a:r>
            <a:rPr lang="en-US" sz="1600" kern="1200" dirty="0" smtClean="0"/>
            <a:t> di </a:t>
          </a:r>
          <a:r>
            <a:rPr lang="en-US" sz="1600" kern="1200" dirty="0" err="1" smtClean="0"/>
            <a:t>halaman</a:t>
          </a:r>
          <a:r>
            <a:rPr lang="en-US" sz="1600" kern="1200" dirty="0" smtClean="0"/>
            <a:t> web </a:t>
          </a:r>
          <a:r>
            <a:rPr lang="en-US" sz="1600" kern="1200" dirty="0" err="1" smtClean="0"/>
            <a:t>dengan</a:t>
          </a:r>
          <a:r>
            <a:rPr lang="en-US" sz="1600" kern="1200" dirty="0" smtClean="0"/>
            <a:t> format </a:t>
          </a:r>
          <a:r>
            <a:rPr lang="en-US" sz="1600" kern="1200" dirty="0" err="1" smtClean="0"/>
            <a:t>tertentu</a:t>
          </a:r>
          <a:r>
            <a:rPr lang="en-US" sz="1600" kern="1200" dirty="0" smtClean="0"/>
            <a:t> yang </a:t>
          </a:r>
          <a:r>
            <a:rPr lang="en-US" sz="1600" kern="1200" dirty="0" err="1" smtClean="0"/>
            <a:t>diinginkan</a:t>
          </a:r>
          <a:endParaRPr lang="en-US" sz="1600" kern="1200" dirty="0"/>
        </a:p>
      </dsp:txBody>
      <dsp:txXfrm>
        <a:off x="137365" y="3863741"/>
        <a:ext cx="7954868" cy="58721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41AC43-DEB8-4116-9DC5-F588780131F9}">
      <dsp:nvSpPr>
        <dsp:cNvPr id="0" name=""/>
        <dsp:cNvSpPr/>
      </dsp:nvSpPr>
      <dsp:spPr>
        <a:xfrm rot="5400000">
          <a:off x="5279310" y="-2236089"/>
          <a:ext cx="633635" cy="5266944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err="1" smtClean="0"/>
            <a:t>Latar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belakang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berupa</a:t>
          </a:r>
          <a:r>
            <a:rPr lang="en-US" sz="1800" kern="1200" dirty="0" smtClean="0"/>
            <a:t> image </a:t>
          </a:r>
          <a:r>
            <a:rPr lang="en-US" sz="1800" kern="1200" dirty="0" err="1" smtClean="0"/>
            <a:t>dokumen</a:t>
          </a:r>
          <a:r>
            <a:rPr lang="en-US" sz="1800" kern="1200" dirty="0" smtClean="0"/>
            <a:t>, </a:t>
          </a:r>
          <a:r>
            <a:rPr lang="en-US" sz="1800" kern="1200" dirty="0" err="1" smtClean="0"/>
            <a:t>dalam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penulisannya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harus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disertai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lokasi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dan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nama</a:t>
          </a:r>
          <a:r>
            <a:rPr lang="en-US" sz="1800" kern="1200" dirty="0" smtClean="0"/>
            <a:t> file</a:t>
          </a:r>
          <a:endParaRPr lang="en-US" sz="1800" kern="1200" dirty="0"/>
        </a:p>
      </dsp:txBody>
      <dsp:txXfrm rot="-5400000">
        <a:off x="2962656" y="111497"/>
        <a:ext cx="5236012" cy="571771"/>
      </dsp:txXfrm>
    </dsp:sp>
    <dsp:sp modelId="{953CA6A2-E116-4FC0-8A3E-1E9697B4E679}">
      <dsp:nvSpPr>
        <dsp:cNvPr id="0" name=""/>
        <dsp:cNvSpPr/>
      </dsp:nvSpPr>
      <dsp:spPr>
        <a:xfrm>
          <a:off x="0" y="1360"/>
          <a:ext cx="2962656" cy="79204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background</a:t>
          </a:r>
          <a:endParaRPr lang="en-US" sz="3900" kern="1200" dirty="0"/>
        </a:p>
      </dsp:txBody>
      <dsp:txXfrm>
        <a:off x="38664" y="40024"/>
        <a:ext cx="2885328" cy="714716"/>
      </dsp:txXfrm>
    </dsp:sp>
    <dsp:sp modelId="{81F10697-F4FF-4E37-95EC-FD905BAB817D}">
      <dsp:nvSpPr>
        <dsp:cNvPr id="0" name=""/>
        <dsp:cNvSpPr/>
      </dsp:nvSpPr>
      <dsp:spPr>
        <a:xfrm rot="5400000">
          <a:off x="5279310" y="-1404442"/>
          <a:ext cx="633635" cy="5266944"/>
        </a:xfrm>
        <a:prstGeom prst="round2SameRect">
          <a:avLst/>
        </a:prstGeom>
        <a:solidFill>
          <a:schemeClr val="accent5">
            <a:tint val="40000"/>
            <a:alpha val="90000"/>
            <a:hueOff val="-2148096"/>
            <a:satOff val="9651"/>
            <a:lumOff val="663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2148096"/>
              <a:satOff val="9651"/>
              <a:lumOff val="6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err="1" smtClean="0"/>
            <a:t>Latar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belakang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berupa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warna</a:t>
          </a:r>
          <a:r>
            <a:rPr lang="en-US" sz="1800" kern="1200" dirty="0" smtClean="0"/>
            <a:t>, </a:t>
          </a:r>
          <a:r>
            <a:rPr lang="en-US" sz="1800" kern="1200" dirty="0" err="1" smtClean="0"/>
            <a:t>defaultnya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adalah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putih</a:t>
          </a:r>
          <a:endParaRPr lang="en-US" sz="1800" kern="1200" dirty="0"/>
        </a:p>
      </dsp:txBody>
      <dsp:txXfrm rot="-5400000">
        <a:off x="2962656" y="943144"/>
        <a:ext cx="5236012" cy="571771"/>
      </dsp:txXfrm>
    </dsp:sp>
    <dsp:sp modelId="{E77C13E8-FE38-442E-8759-A237403D9AC1}">
      <dsp:nvSpPr>
        <dsp:cNvPr id="0" name=""/>
        <dsp:cNvSpPr/>
      </dsp:nvSpPr>
      <dsp:spPr>
        <a:xfrm>
          <a:off x="0" y="833007"/>
          <a:ext cx="2962656" cy="792044"/>
        </a:xfrm>
        <a:prstGeom prst="roundRect">
          <a:avLst/>
        </a:prstGeom>
        <a:solidFill>
          <a:schemeClr val="accent5">
            <a:hueOff val="-1986775"/>
            <a:satOff val="7962"/>
            <a:lumOff val="172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err="1" smtClean="0"/>
            <a:t>bgcolor</a:t>
          </a:r>
          <a:endParaRPr lang="en-US" sz="3900" kern="1200" dirty="0"/>
        </a:p>
      </dsp:txBody>
      <dsp:txXfrm>
        <a:off x="38664" y="871671"/>
        <a:ext cx="2885328" cy="714716"/>
      </dsp:txXfrm>
    </dsp:sp>
    <dsp:sp modelId="{B7E05EBD-BF03-4EB5-8B11-6CD88BF976E6}">
      <dsp:nvSpPr>
        <dsp:cNvPr id="0" name=""/>
        <dsp:cNvSpPr/>
      </dsp:nvSpPr>
      <dsp:spPr>
        <a:xfrm rot="5400000">
          <a:off x="5279310" y="-572795"/>
          <a:ext cx="633635" cy="5266944"/>
        </a:xfrm>
        <a:prstGeom prst="round2SameRect">
          <a:avLst/>
        </a:prstGeom>
        <a:solidFill>
          <a:schemeClr val="accent5">
            <a:tint val="40000"/>
            <a:alpha val="90000"/>
            <a:hueOff val="-4296193"/>
            <a:satOff val="19301"/>
            <a:lumOff val="1327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4296193"/>
              <a:satOff val="19301"/>
              <a:lumOff val="132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err="1" smtClean="0"/>
            <a:t>Warna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teks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dokumen</a:t>
          </a:r>
          <a:r>
            <a:rPr lang="en-US" sz="1800" kern="1200" dirty="0" smtClean="0"/>
            <a:t>, </a:t>
          </a:r>
          <a:r>
            <a:rPr lang="en-US" sz="1800" kern="1200" dirty="0" err="1" smtClean="0"/>
            <a:t>defaultnya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adalah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hitam</a:t>
          </a:r>
          <a:endParaRPr lang="en-US" sz="1800" kern="1200" dirty="0"/>
        </a:p>
      </dsp:txBody>
      <dsp:txXfrm rot="-5400000">
        <a:off x="2962656" y="1774791"/>
        <a:ext cx="5236012" cy="571771"/>
      </dsp:txXfrm>
    </dsp:sp>
    <dsp:sp modelId="{3C006D81-6DAA-4327-9631-74514F52060B}">
      <dsp:nvSpPr>
        <dsp:cNvPr id="0" name=""/>
        <dsp:cNvSpPr/>
      </dsp:nvSpPr>
      <dsp:spPr>
        <a:xfrm>
          <a:off x="0" y="1664654"/>
          <a:ext cx="2962656" cy="792044"/>
        </a:xfrm>
        <a:prstGeom prst="roundRect">
          <a:avLst/>
        </a:prstGeom>
        <a:solidFill>
          <a:schemeClr val="accent5">
            <a:hueOff val="-3973551"/>
            <a:satOff val="15924"/>
            <a:lumOff val="345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text</a:t>
          </a:r>
          <a:endParaRPr lang="en-US" sz="3900" kern="1200" dirty="0"/>
        </a:p>
      </dsp:txBody>
      <dsp:txXfrm>
        <a:off x="38664" y="1703318"/>
        <a:ext cx="2885328" cy="714716"/>
      </dsp:txXfrm>
    </dsp:sp>
    <dsp:sp modelId="{A43D661E-F382-48F8-9D9C-968D291BCBE0}">
      <dsp:nvSpPr>
        <dsp:cNvPr id="0" name=""/>
        <dsp:cNvSpPr/>
      </dsp:nvSpPr>
      <dsp:spPr>
        <a:xfrm rot="5400000">
          <a:off x="5279310" y="258851"/>
          <a:ext cx="633635" cy="5266944"/>
        </a:xfrm>
        <a:prstGeom prst="round2SameRect">
          <a:avLst/>
        </a:prstGeom>
        <a:solidFill>
          <a:schemeClr val="accent5">
            <a:tint val="40000"/>
            <a:alpha val="90000"/>
            <a:hueOff val="-6444289"/>
            <a:satOff val="28952"/>
            <a:lumOff val="199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6444289"/>
              <a:satOff val="28952"/>
              <a:lumOff val="199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err="1" smtClean="0"/>
            <a:t>Warna</a:t>
          </a:r>
          <a:r>
            <a:rPr lang="en-US" sz="1800" kern="1200" dirty="0" smtClean="0"/>
            <a:t> link </a:t>
          </a:r>
          <a:r>
            <a:rPr lang="en-US" sz="1800" kern="1200" dirty="0" err="1" smtClean="0"/>
            <a:t>dokumen</a:t>
          </a:r>
          <a:r>
            <a:rPr lang="en-US" sz="1800" kern="1200" dirty="0" smtClean="0"/>
            <a:t>, default </a:t>
          </a:r>
          <a:r>
            <a:rPr lang="en-US" sz="1800" kern="1200" dirty="0" err="1" smtClean="0"/>
            <a:t>biru</a:t>
          </a:r>
          <a:endParaRPr lang="en-US" sz="1800" kern="1200" dirty="0"/>
        </a:p>
      </dsp:txBody>
      <dsp:txXfrm rot="-5400000">
        <a:off x="2962656" y="2606437"/>
        <a:ext cx="5236012" cy="571771"/>
      </dsp:txXfrm>
    </dsp:sp>
    <dsp:sp modelId="{900C6945-01EC-42E3-A8F3-AB7CEC091C71}">
      <dsp:nvSpPr>
        <dsp:cNvPr id="0" name=""/>
        <dsp:cNvSpPr/>
      </dsp:nvSpPr>
      <dsp:spPr>
        <a:xfrm>
          <a:off x="0" y="2496301"/>
          <a:ext cx="2962656" cy="792044"/>
        </a:xfrm>
        <a:prstGeom prst="roundRect">
          <a:avLst/>
        </a:prstGeom>
        <a:solidFill>
          <a:schemeClr val="accent5">
            <a:hueOff val="-5960326"/>
            <a:satOff val="23887"/>
            <a:lumOff val="517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link</a:t>
          </a:r>
          <a:endParaRPr lang="en-US" sz="3900" kern="1200" dirty="0"/>
        </a:p>
      </dsp:txBody>
      <dsp:txXfrm>
        <a:off x="38664" y="2534965"/>
        <a:ext cx="2885328" cy="714716"/>
      </dsp:txXfrm>
    </dsp:sp>
    <dsp:sp modelId="{4E4DD1C9-5134-48B1-897C-824952A9015F}">
      <dsp:nvSpPr>
        <dsp:cNvPr id="0" name=""/>
        <dsp:cNvSpPr/>
      </dsp:nvSpPr>
      <dsp:spPr>
        <a:xfrm rot="5400000">
          <a:off x="5279310" y="1090498"/>
          <a:ext cx="633635" cy="5266944"/>
        </a:xfrm>
        <a:prstGeom prst="round2SameRect">
          <a:avLst/>
        </a:prstGeom>
        <a:solidFill>
          <a:schemeClr val="accent5">
            <a:tint val="40000"/>
            <a:alpha val="90000"/>
            <a:hueOff val="-8592385"/>
            <a:satOff val="38602"/>
            <a:lumOff val="2654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8592385"/>
              <a:satOff val="38602"/>
              <a:lumOff val="265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err="1" smtClean="0"/>
            <a:t>Warna</a:t>
          </a:r>
          <a:r>
            <a:rPr lang="en-US" sz="1800" kern="1200" dirty="0" smtClean="0"/>
            <a:t> visited link </a:t>
          </a:r>
          <a:r>
            <a:rPr lang="en-US" sz="1800" kern="1200" dirty="0" err="1" smtClean="0"/>
            <a:t>dokumen</a:t>
          </a:r>
          <a:r>
            <a:rPr lang="en-US" sz="1800" kern="1200" dirty="0" smtClean="0"/>
            <a:t>, default </a:t>
          </a:r>
          <a:r>
            <a:rPr lang="en-US" sz="1800" kern="1200" dirty="0" err="1" smtClean="0"/>
            <a:t>ungu</a:t>
          </a:r>
          <a:endParaRPr lang="en-US" sz="1800" kern="1200" dirty="0"/>
        </a:p>
      </dsp:txBody>
      <dsp:txXfrm rot="-5400000">
        <a:off x="2962656" y="3438084"/>
        <a:ext cx="5236012" cy="571771"/>
      </dsp:txXfrm>
    </dsp:sp>
    <dsp:sp modelId="{9590FF2A-D116-410B-BD94-7E8082C1199E}">
      <dsp:nvSpPr>
        <dsp:cNvPr id="0" name=""/>
        <dsp:cNvSpPr/>
      </dsp:nvSpPr>
      <dsp:spPr>
        <a:xfrm>
          <a:off x="0" y="3327948"/>
          <a:ext cx="2962656" cy="792044"/>
        </a:xfrm>
        <a:prstGeom prst="roundRect">
          <a:avLst/>
        </a:prstGeom>
        <a:solidFill>
          <a:schemeClr val="accent5">
            <a:hueOff val="-7947101"/>
            <a:satOff val="31849"/>
            <a:lumOff val="690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err="1" smtClean="0"/>
            <a:t>vlink</a:t>
          </a:r>
          <a:endParaRPr lang="en-US" sz="3900" kern="1200" dirty="0"/>
        </a:p>
      </dsp:txBody>
      <dsp:txXfrm>
        <a:off x="38664" y="3366612"/>
        <a:ext cx="2885328" cy="714716"/>
      </dsp:txXfrm>
    </dsp:sp>
    <dsp:sp modelId="{2E76BAE0-51AB-49C6-8A08-CB720E7E0FD7}">
      <dsp:nvSpPr>
        <dsp:cNvPr id="0" name=""/>
        <dsp:cNvSpPr/>
      </dsp:nvSpPr>
      <dsp:spPr>
        <a:xfrm rot="5400000">
          <a:off x="5279310" y="1922145"/>
          <a:ext cx="633635" cy="5266944"/>
        </a:xfrm>
        <a:prstGeom prst="round2SameRect">
          <a:avLst/>
        </a:prstGeom>
        <a:solidFill>
          <a:schemeClr val="accent5">
            <a:tint val="40000"/>
            <a:alpha val="90000"/>
            <a:hueOff val="-10740482"/>
            <a:satOff val="48253"/>
            <a:lumOff val="3317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10740482"/>
              <a:satOff val="48253"/>
              <a:lumOff val="331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err="1" smtClean="0"/>
            <a:t>Warna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aktif</a:t>
          </a:r>
          <a:r>
            <a:rPr lang="en-US" sz="1800" kern="1200" dirty="0" smtClean="0"/>
            <a:t> link </a:t>
          </a:r>
          <a:r>
            <a:rPr lang="en-US" sz="1800" kern="1200" dirty="0" err="1" smtClean="0"/>
            <a:t>dokumen</a:t>
          </a:r>
          <a:r>
            <a:rPr lang="en-US" sz="1800" kern="1200" dirty="0" smtClean="0"/>
            <a:t>, default </a:t>
          </a:r>
          <a:r>
            <a:rPr lang="en-US" sz="1800" kern="1200" dirty="0" err="1" smtClean="0"/>
            <a:t>merah</a:t>
          </a:r>
          <a:endParaRPr lang="en-US" sz="1800" kern="1200" dirty="0"/>
        </a:p>
      </dsp:txBody>
      <dsp:txXfrm rot="-5400000">
        <a:off x="2962656" y="4269731"/>
        <a:ext cx="5236012" cy="571771"/>
      </dsp:txXfrm>
    </dsp:sp>
    <dsp:sp modelId="{A7464555-9587-46F4-886A-C2A0D33CE09D}">
      <dsp:nvSpPr>
        <dsp:cNvPr id="0" name=""/>
        <dsp:cNvSpPr/>
      </dsp:nvSpPr>
      <dsp:spPr>
        <a:xfrm>
          <a:off x="0" y="4159594"/>
          <a:ext cx="2962656" cy="792044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err="1" smtClean="0"/>
            <a:t>alink</a:t>
          </a:r>
          <a:endParaRPr lang="en-US" sz="3900" kern="1200" dirty="0"/>
        </a:p>
      </dsp:txBody>
      <dsp:txXfrm>
        <a:off x="38664" y="4198258"/>
        <a:ext cx="2885328" cy="71471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1FA9F4-59F5-43B5-9A2F-47F2EEB25DA0}">
      <dsp:nvSpPr>
        <dsp:cNvPr id="0" name=""/>
        <dsp:cNvSpPr/>
      </dsp:nvSpPr>
      <dsp:spPr>
        <a:xfrm>
          <a:off x="-5427139" y="-831103"/>
          <a:ext cx="6462806" cy="6462806"/>
        </a:xfrm>
        <a:prstGeom prst="blockArc">
          <a:avLst>
            <a:gd name="adj1" fmla="val 18900000"/>
            <a:gd name="adj2" fmla="val 2700000"/>
            <a:gd name="adj3" fmla="val 334"/>
          </a:avLst>
        </a:pr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8F5731-154A-40F0-8449-917030A9389E}">
      <dsp:nvSpPr>
        <dsp:cNvPr id="0" name=""/>
        <dsp:cNvSpPr/>
      </dsp:nvSpPr>
      <dsp:spPr>
        <a:xfrm>
          <a:off x="666323" y="480060"/>
          <a:ext cx="7497028" cy="96012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95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smtClean="0"/>
            <a:t>Tag heading berfungsi untuk memformat heading (judul dan sub-judul) dari suatu halam web. </a:t>
          </a:r>
          <a:endParaRPr lang="en-US" sz="2600" kern="1200"/>
        </a:p>
      </dsp:txBody>
      <dsp:txXfrm>
        <a:off x="666323" y="480060"/>
        <a:ext cx="7497028" cy="960120"/>
      </dsp:txXfrm>
    </dsp:sp>
    <dsp:sp modelId="{05815A98-6B3B-4624-8A5C-3B58870E0391}">
      <dsp:nvSpPr>
        <dsp:cNvPr id="0" name=""/>
        <dsp:cNvSpPr/>
      </dsp:nvSpPr>
      <dsp:spPr>
        <a:xfrm>
          <a:off x="66248" y="360045"/>
          <a:ext cx="1200150" cy="1200150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D0D2611B-41E6-4A9C-844C-1C8C3AA798CB}">
      <dsp:nvSpPr>
        <dsp:cNvPr id="0" name=""/>
        <dsp:cNvSpPr/>
      </dsp:nvSpPr>
      <dsp:spPr>
        <a:xfrm>
          <a:off x="1015326" y="1920240"/>
          <a:ext cx="7148024" cy="960120"/>
        </a:xfrm>
        <a:prstGeom prst="rect">
          <a:avLst/>
        </a:prstGeom>
        <a:gradFill rotWithShape="0">
          <a:gsLst>
            <a:gs pos="0">
              <a:schemeClr val="accent5">
                <a:hueOff val="-4966938"/>
                <a:satOff val="19906"/>
                <a:lumOff val="4314"/>
                <a:alphaOff val="0"/>
                <a:tint val="50000"/>
                <a:satMod val="300000"/>
              </a:schemeClr>
            </a:gs>
            <a:gs pos="35000">
              <a:schemeClr val="accent5">
                <a:hueOff val="-4966938"/>
                <a:satOff val="19906"/>
                <a:lumOff val="4314"/>
                <a:alphaOff val="0"/>
                <a:tint val="37000"/>
                <a:satMod val="300000"/>
              </a:schemeClr>
            </a:gs>
            <a:gs pos="100000">
              <a:schemeClr val="accent5">
                <a:hueOff val="-4966938"/>
                <a:satOff val="19906"/>
                <a:lumOff val="4314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95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smtClean="0"/>
            <a:t>Heading ini akan memperbesar ukuran huruf untuk setiap jenis heading. </a:t>
          </a:r>
          <a:endParaRPr lang="en-US" sz="2600" kern="1200" dirty="0" smtClean="0"/>
        </a:p>
      </dsp:txBody>
      <dsp:txXfrm>
        <a:off x="1015326" y="1920240"/>
        <a:ext cx="7148024" cy="960120"/>
      </dsp:txXfrm>
    </dsp:sp>
    <dsp:sp modelId="{F8278C53-73BA-481D-8540-EF8017DF894A}">
      <dsp:nvSpPr>
        <dsp:cNvPr id="0" name=""/>
        <dsp:cNvSpPr/>
      </dsp:nvSpPr>
      <dsp:spPr>
        <a:xfrm>
          <a:off x="415251" y="1800224"/>
          <a:ext cx="1200150" cy="1200150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hueOff val="-4966938"/>
              <a:satOff val="19906"/>
              <a:lumOff val="431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D30BD99B-C97A-4B30-92E1-65C4D6A39ACE}">
      <dsp:nvSpPr>
        <dsp:cNvPr id="0" name=""/>
        <dsp:cNvSpPr/>
      </dsp:nvSpPr>
      <dsp:spPr>
        <a:xfrm>
          <a:off x="666323" y="3360420"/>
          <a:ext cx="7497028" cy="960120"/>
        </a:xfrm>
        <a:prstGeom prst="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50000"/>
                <a:satMod val="300000"/>
              </a:schemeClr>
            </a:gs>
            <a:gs pos="35000">
              <a:schemeClr val="accent5">
                <a:hueOff val="-9933876"/>
                <a:satOff val="39811"/>
                <a:lumOff val="8628"/>
                <a:alphaOff val="0"/>
                <a:tint val="37000"/>
                <a:satMod val="30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95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smtClean="0"/>
            <a:t>Ad 7 buah heading yang dikenal di HTML, yaitu dari &lt;h1&gt; sampai &lt;h6&gt;. </a:t>
          </a:r>
          <a:endParaRPr lang="en-US" sz="2600" kern="1200" dirty="0"/>
        </a:p>
      </dsp:txBody>
      <dsp:txXfrm>
        <a:off x="666323" y="3360420"/>
        <a:ext cx="7497028" cy="960120"/>
      </dsp:txXfrm>
    </dsp:sp>
    <dsp:sp modelId="{6FE7A7E3-B73A-4904-BFCB-6F987587C1D1}">
      <dsp:nvSpPr>
        <dsp:cNvPr id="0" name=""/>
        <dsp:cNvSpPr/>
      </dsp:nvSpPr>
      <dsp:spPr>
        <a:xfrm>
          <a:off x="66248" y="3240405"/>
          <a:ext cx="1200150" cy="1200150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E02454-B3FF-4AFB-B000-6788336670BE}">
      <dsp:nvSpPr>
        <dsp:cNvPr id="0" name=""/>
        <dsp:cNvSpPr/>
      </dsp:nvSpPr>
      <dsp:spPr>
        <a:xfrm>
          <a:off x="1100234" y="1131490"/>
          <a:ext cx="3394472" cy="3394472"/>
        </a:xfrm>
        <a:prstGeom prst="ellipse">
          <a:avLst/>
        </a:prstGeom>
        <a:gradFill rotWithShape="0">
          <a:gsLst>
            <a:gs pos="0">
              <a:schemeClr val="accent4">
                <a:hueOff val="-4464770"/>
                <a:satOff val="26899"/>
                <a:lumOff val="2156"/>
                <a:alphaOff val="0"/>
                <a:shade val="51000"/>
                <a:satMod val="130000"/>
              </a:schemeClr>
            </a:gs>
            <a:gs pos="80000">
              <a:schemeClr val="accent4">
                <a:hueOff val="-4464770"/>
                <a:satOff val="26899"/>
                <a:lumOff val="2156"/>
                <a:alphaOff val="0"/>
                <a:shade val="93000"/>
                <a:satMod val="130000"/>
              </a:schemeClr>
            </a:gs>
            <a:gs pos="100000">
              <a:schemeClr val="accent4">
                <a:hueOff val="-4464770"/>
                <a:satOff val="26899"/>
                <a:lumOff val="2156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E41B9FE-E09F-4B2B-8A99-FADE48302C16}">
      <dsp:nvSpPr>
        <dsp:cNvPr id="0" name=""/>
        <dsp:cNvSpPr/>
      </dsp:nvSpPr>
      <dsp:spPr>
        <a:xfrm>
          <a:off x="2231725" y="2262981"/>
          <a:ext cx="1131490" cy="1131490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6CDA4F-CB57-4312-B7A6-527137C05A18}">
      <dsp:nvSpPr>
        <dsp:cNvPr id="0" name=""/>
        <dsp:cNvSpPr/>
      </dsp:nvSpPr>
      <dsp:spPr>
        <a:xfrm>
          <a:off x="5105394" y="0"/>
          <a:ext cx="2440591" cy="1414363"/>
        </a:xfrm>
        <a:prstGeom prst="rect">
          <a:avLst/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184912" tIns="33020" rIns="33020" bIns="3302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DAFTAR BERURUTAN (ordered list)</a:t>
          </a:r>
          <a:endParaRPr lang="en-US" sz="2600" kern="1200" dirty="0"/>
        </a:p>
      </dsp:txBody>
      <dsp:txXfrm>
        <a:off x="5105394" y="0"/>
        <a:ext cx="2440591" cy="1414363"/>
      </dsp:txXfrm>
    </dsp:sp>
    <dsp:sp modelId="{04BA6952-8B4B-4C23-A622-F58B06A0ACC7}">
      <dsp:nvSpPr>
        <dsp:cNvPr id="0" name=""/>
        <dsp:cNvSpPr/>
      </dsp:nvSpPr>
      <dsp:spPr>
        <a:xfrm>
          <a:off x="4636142" y="707181"/>
          <a:ext cx="424309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220AD3-23F9-42C8-96A7-B51EF757DE9E}">
      <dsp:nvSpPr>
        <dsp:cNvPr id="0" name=""/>
        <dsp:cNvSpPr/>
      </dsp:nvSpPr>
      <dsp:spPr>
        <a:xfrm rot="5400000">
          <a:off x="2654761" y="848759"/>
          <a:ext cx="2122676" cy="1837258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997A06-3129-44A2-ACE0-103A87CB9EBD}">
      <dsp:nvSpPr>
        <dsp:cNvPr id="0" name=""/>
        <dsp:cNvSpPr/>
      </dsp:nvSpPr>
      <dsp:spPr>
        <a:xfrm>
          <a:off x="5105394" y="1414363"/>
          <a:ext cx="2440591" cy="1414363"/>
        </a:xfrm>
        <a:prstGeom prst="rect">
          <a:avLst/>
        </a:prstGeom>
        <a:gradFill rotWithShape="1">
          <a:gsLst>
            <a:gs pos="0">
              <a:schemeClr val="accent4">
                <a:tint val="50000"/>
                <a:satMod val="300000"/>
              </a:schemeClr>
            </a:gs>
            <a:gs pos="35000">
              <a:schemeClr val="accent4">
                <a:tint val="37000"/>
                <a:satMod val="300000"/>
              </a:schemeClr>
            </a:gs>
            <a:gs pos="100000">
              <a:schemeClr val="accent4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184912" tIns="33020" rIns="33020" bIns="3302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DAFTAR TIDAK BERURUTAN (unordered list)</a:t>
          </a:r>
          <a:endParaRPr lang="en-US" sz="2600" kern="1200" dirty="0"/>
        </a:p>
      </dsp:txBody>
      <dsp:txXfrm>
        <a:off x="5105394" y="1414363"/>
        <a:ext cx="2440591" cy="1414363"/>
      </dsp:txXfrm>
    </dsp:sp>
    <dsp:sp modelId="{50216CE9-07BE-4367-83AA-CB5830CA5263}">
      <dsp:nvSpPr>
        <dsp:cNvPr id="0" name=""/>
        <dsp:cNvSpPr/>
      </dsp:nvSpPr>
      <dsp:spPr>
        <a:xfrm>
          <a:off x="4636142" y="2121545"/>
          <a:ext cx="424309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F605C3-2993-466A-84B1-9BAEC1C189E7}">
      <dsp:nvSpPr>
        <dsp:cNvPr id="0" name=""/>
        <dsp:cNvSpPr/>
      </dsp:nvSpPr>
      <dsp:spPr>
        <a:xfrm rot="5400000">
          <a:off x="3378377" y="2353104"/>
          <a:ext cx="1485873" cy="1026827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8A1C2-40A9-47C6-8FD7-15A5FDED5223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FA651-BDBA-4EE1-82D8-A09095BB9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1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8A1C2-40A9-47C6-8FD7-15A5FDED5223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FA651-BDBA-4EE1-82D8-A09095BB9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281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8A1C2-40A9-47C6-8FD7-15A5FDED5223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FA651-BDBA-4EE1-82D8-A09095BB9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434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8A1C2-40A9-47C6-8FD7-15A5FDED5223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FA651-BDBA-4EE1-82D8-A09095BB9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149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8A1C2-40A9-47C6-8FD7-15A5FDED5223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FA651-BDBA-4EE1-82D8-A09095BB9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272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8A1C2-40A9-47C6-8FD7-15A5FDED5223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FA651-BDBA-4EE1-82D8-A09095BB9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63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8A1C2-40A9-47C6-8FD7-15A5FDED5223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FA651-BDBA-4EE1-82D8-A09095BB9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193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8A1C2-40A9-47C6-8FD7-15A5FDED5223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FA651-BDBA-4EE1-82D8-A09095BB9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736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8A1C2-40A9-47C6-8FD7-15A5FDED5223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FA651-BDBA-4EE1-82D8-A09095BB9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889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8A1C2-40A9-47C6-8FD7-15A5FDED5223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FA651-BDBA-4EE1-82D8-A09095BB9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417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8A1C2-40A9-47C6-8FD7-15A5FDED5223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FA651-BDBA-4EE1-82D8-A09095BB9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058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8A1C2-40A9-47C6-8FD7-15A5FDED5223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FA651-BDBA-4EE1-82D8-A09095BB9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63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PEMROGRAMAN </a:t>
            </a:r>
            <a:r>
              <a:rPr lang="en-US" dirty="0" smtClean="0"/>
              <a:t>WEB DAN PERANGKAT BERGERAK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KELAS </a:t>
            </a:r>
            <a:r>
              <a:rPr lang="en-US" dirty="0" smtClean="0"/>
              <a:t>XI/SEMESTER </a:t>
            </a:r>
            <a:r>
              <a:rPr lang="en-US" dirty="0" smtClean="0"/>
              <a:t>GASAL</a:t>
            </a:r>
          </a:p>
          <a:p>
            <a:r>
              <a:rPr lang="en-US" dirty="0" smtClean="0"/>
              <a:t>SMKN 3 PAMEKASAN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599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Atribut</a:t>
            </a:r>
            <a:r>
              <a:rPr lang="en-US" dirty="0" smtClean="0"/>
              <a:t> </a:t>
            </a:r>
            <a:r>
              <a:rPr lang="en-US" b="1" dirty="0" err="1" smtClean="0"/>
              <a:t>bgcolor</a:t>
            </a:r>
            <a:endParaRPr lang="en-US" dirty="0"/>
          </a:p>
        </p:txBody>
      </p:sp>
      <p:pic>
        <p:nvPicPr>
          <p:cNvPr id="4" name="Picture 2" descr="C:\Users\Oshin\Desktop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308" y="1828800"/>
            <a:ext cx="8216492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3151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Output </a:t>
            </a:r>
            <a:endParaRPr lang="en-GB" dirty="0"/>
          </a:p>
        </p:txBody>
      </p:sp>
      <p:pic>
        <p:nvPicPr>
          <p:cNvPr id="5" name="Picture 3" descr="C:\Users\Oshin\Desktop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787" y="2133600"/>
            <a:ext cx="8423413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9374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Contoh</a:t>
            </a:r>
            <a:r>
              <a:rPr lang="en-GB" dirty="0" smtClean="0"/>
              <a:t> </a:t>
            </a:r>
            <a:r>
              <a:rPr lang="en-GB" dirty="0" err="1" smtClean="0"/>
              <a:t>Kode</a:t>
            </a:r>
            <a:r>
              <a:rPr lang="en-GB" dirty="0" smtClean="0"/>
              <a:t> </a:t>
            </a:r>
            <a:r>
              <a:rPr lang="en-GB" dirty="0" err="1" smtClean="0"/>
              <a:t>Warna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199" y="1828800"/>
            <a:ext cx="8268601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234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Atribut</a:t>
            </a:r>
            <a:r>
              <a:rPr lang="en-US" dirty="0" smtClean="0"/>
              <a:t> </a:t>
            </a:r>
            <a:r>
              <a:rPr lang="en-US" b="1" dirty="0" smtClean="0"/>
              <a:t>text</a:t>
            </a:r>
            <a:endParaRPr lang="en-US" dirty="0"/>
          </a:p>
        </p:txBody>
      </p:sp>
      <p:pic>
        <p:nvPicPr>
          <p:cNvPr id="4" name="Picture 2" descr="C:\Users\Oshin\Desktop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279" y="1676399"/>
            <a:ext cx="8291721" cy="3581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5098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Output </a:t>
            </a:r>
            <a:endParaRPr lang="en-GB" dirty="0"/>
          </a:p>
        </p:txBody>
      </p:sp>
      <p:pic>
        <p:nvPicPr>
          <p:cNvPr id="5" name="Picture 3" descr="C:\Users\Oshin\Desktop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478" y="2209800"/>
            <a:ext cx="8638922" cy="2033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11645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b="1" dirty="0" smtClean="0"/>
              <a:t>heading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6435703"/>
              </p:ext>
            </p:extLst>
          </p:nvPr>
        </p:nvGraphicFramePr>
        <p:xfrm>
          <a:off x="457200" y="1600200"/>
          <a:ext cx="82296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31422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Penggunaan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b="1" dirty="0" smtClean="0"/>
              <a:t>heading</a:t>
            </a:r>
            <a:endParaRPr lang="en-US" dirty="0"/>
          </a:p>
        </p:txBody>
      </p:sp>
      <p:pic>
        <p:nvPicPr>
          <p:cNvPr id="4" name="Picture 2" descr="C:\Users\Oshin\Desktop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447800"/>
            <a:ext cx="6477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0747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Output </a:t>
            </a:r>
            <a:endParaRPr lang="en-GB" dirty="0"/>
          </a:p>
        </p:txBody>
      </p:sp>
      <p:pic>
        <p:nvPicPr>
          <p:cNvPr id="5" name="Picture 3" descr="C:\Users\Oshin\Desktop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600" y="1447800"/>
            <a:ext cx="5672200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15150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 </a:t>
            </a:r>
            <a:r>
              <a:rPr lang="en-US" b="1" dirty="0" err="1" smtClean="0"/>
              <a:t>paragraf</a:t>
            </a:r>
            <a:r>
              <a:rPr lang="en-US" b="1" dirty="0" smtClean="0"/>
              <a:t> &lt;p&gt; … &lt;/p&gt;</a:t>
            </a:r>
            <a:endParaRPr lang="en-US" dirty="0"/>
          </a:p>
        </p:txBody>
      </p:sp>
      <p:pic>
        <p:nvPicPr>
          <p:cNvPr id="4" name="Picture 2" descr="C:\Users\Oshin\Desktop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235" y="1447800"/>
            <a:ext cx="8764641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03368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296" y="1524000"/>
            <a:ext cx="7610704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63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7561485"/>
              </p:ext>
            </p:extLst>
          </p:nvPr>
        </p:nvGraphicFramePr>
        <p:xfrm>
          <a:off x="381000" y="1447800"/>
          <a:ext cx="8458200" cy="495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847194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 Hyperlink </a:t>
            </a:r>
            <a:r>
              <a:rPr lang="en-US" b="1" dirty="0" smtClean="0"/>
              <a:t>&lt;a </a:t>
            </a:r>
            <a:r>
              <a:rPr lang="en-US" b="1" dirty="0" err="1" smtClean="0"/>
              <a:t>href</a:t>
            </a:r>
            <a:r>
              <a:rPr lang="en-US" b="1" dirty="0" smtClean="0"/>
              <a:t>=“…..”&gt;…&lt;/a&gt;</a:t>
            </a:r>
            <a:endParaRPr lang="en-US" dirty="0"/>
          </a:p>
        </p:txBody>
      </p:sp>
      <p:pic>
        <p:nvPicPr>
          <p:cNvPr id="4" name="Picture 2" descr="C:\Users\Oshin\Desktop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896" y="1828800"/>
            <a:ext cx="8337104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21846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Output </a:t>
            </a:r>
            <a:endParaRPr lang="en-GB" dirty="0"/>
          </a:p>
        </p:txBody>
      </p:sp>
      <p:pic>
        <p:nvPicPr>
          <p:cNvPr id="5" name="Picture 3" descr="C:\Users\Oshin\Desktop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133600"/>
            <a:ext cx="8582845" cy="1841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84996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Tag </a:t>
            </a:r>
            <a:r>
              <a:rPr lang="en-US" dirty="0" err="1" smtClean="0"/>
              <a:t>Gambar</a:t>
            </a:r>
            <a:r>
              <a:rPr lang="en-US" dirty="0" smtClean="0"/>
              <a:t> </a:t>
            </a:r>
            <a:r>
              <a:rPr lang="en-US" b="1" dirty="0" smtClean="0"/>
              <a:t>&lt;</a:t>
            </a:r>
            <a:r>
              <a:rPr lang="en-US" b="1" dirty="0" err="1" smtClean="0"/>
              <a:t>img</a:t>
            </a:r>
            <a:r>
              <a:rPr lang="en-US" b="1" dirty="0" smtClean="0"/>
              <a:t> </a:t>
            </a:r>
            <a:r>
              <a:rPr lang="en-US" b="1" dirty="0" err="1" smtClean="0"/>
              <a:t>src</a:t>
            </a:r>
            <a:r>
              <a:rPr lang="en-US" b="1" dirty="0"/>
              <a:t>&gt;</a:t>
            </a:r>
            <a:endParaRPr lang="en-US" dirty="0"/>
          </a:p>
        </p:txBody>
      </p:sp>
      <p:pic>
        <p:nvPicPr>
          <p:cNvPr id="4" name="Picture 2" descr="C:\Users\Oshin\Desktop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029" y="1981200"/>
            <a:ext cx="8651993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329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Output </a:t>
            </a:r>
            <a:endParaRPr lang="en-GB" dirty="0"/>
          </a:p>
        </p:txBody>
      </p:sp>
      <p:pic>
        <p:nvPicPr>
          <p:cNvPr id="5" name="Picture 3" descr="C:\Users\Oshin\Desktop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829" y="1676400"/>
            <a:ext cx="7658571" cy="2729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42686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Garis</a:t>
            </a:r>
            <a:r>
              <a:rPr lang="en-GB" dirty="0" smtClean="0"/>
              <a:t> Horizontal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60" y="1785708"/>
            <a:ext cx="8074740" cy="3853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5036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Output 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543" y="2171524"/>
            <a:ext cx="7947057" cy="3010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5977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LATIHAN 1 TEKS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417638"/>
            <a:ext cx="7970338" cy="522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4613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36033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 TEKS PADA HTML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28600" y="1371601"/>
            <a:ext cx="8534400" cy="5105398"/>
            <a:chOff x="1188973" y="1286656"/>
            <a:chExt cx="6735827" cy="6150237"/>
          </a:xfrm>
        </p:grpSpPr>
        <p:pic>
          <p:nvPicPr>
            <p:cNvPr id="7" name="Picture 2" descr="C:\Users\Oshin\Desktop\Untitled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8973" y="1286656"/>
              <a:ext cx="6685586" cy="32606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3" descr="C:\Users\Oshin\Desktop\Untitled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8973" y="4547328"/>
              <a:ext cx="6735827" cy="28895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41423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C:\Users\Oshin\Desktop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8600"/>
            <a:ext cx="8873836" cy="655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86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68362"/>
          </a:xfrm>
        </p:spPr>
        <p:txBody>
          <a:bodyPr/>
          <a:lstStyle/>
          <a:p>
            <a:r>
              <a:rPr lang="en-US" dirty="0" err="1" smtClean="0"/>
              <a:t>Struktur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 </a:t>
            </a:r>
            <a:r>
              <a:rPr lang="en-US" dirty="0" err="1" smtClean="0"/>
              <a:t>Dokumen</a:t>
            </a:r>
            <a:r>
              <a:rPr lang="en-US" dirty="0" smtClean="0"/>
              <a:t>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295400"/>
            <a:ext cx="8001000" cy="5376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9294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Format </a:t>
            </a:r>
            <a:r>
              <a:rPr lang="en-GB" dirty="0" err="1" smtClean="0"/>
              <a:t>teks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304239"/>
            <a:ext cx="6400800" cy="5401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0189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Output 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417638"/>
            <a:ext cx="7391400" cy="5081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2300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 format </a:t>
            </a:r>
            <a:r>
              <a:rPr lang="en-GB" dirty="0" err="1" smtClean="0"/>
              <a:t>teks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07" y="1828800"/>
            <a:ext cx="7711993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086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Output 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417638"/>
            <a:ext cx="5543748" cy="5089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8241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DAFTAR (LIST) PADA HTML</a:t>
            </a:r>
            <a:endParaRPr lang="en-US" sz="4000" dirty="0"/>
          </a:p>
        </p:txBody>
      </p:sp>
      <p:pic>
        <p:nvPicPr>
          <p:cNvPr id="4" name="Picture 2" descr="C:\Users\Oshin\Desktop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91160"/>
            <a:ext cx="7467600" cy="5414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148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DAFTAR (LIST) PADA HTML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2384060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0576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ORDERED LIST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7662849"/>
              </p:ext>
            </p:extLst>
          </p:nvPr>
        </p:nvGraphicFramePr>
        <p:xfrm>
          <a:off x="228600" y="1447801"/>
          <a:ext cx="8686800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154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ORDERED LIST</a:t>
            </a:r>
            <a:endParaRPr lang="en-US" dirty="0"/>
          </a:p>
        </p:txBody>
      </p:sp>
      <p:pic>
        <p:nvPicPr>
          <p:cNvPr id="5" name="Picture 2" descr="C:\Users\Oshin\Desktop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71600"/>
            <a:ext cx="5105400" cy="371859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Oshin\Desktop\Untitl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1" y="4491523"/>
            <a:ext cx="6324600" cy="1947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437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ORDERED LIST</a:t>
            </a:r>
            <a:endParaRPr lang="en-US" dirty="0"/>
          </a:p>
        </p:txBody>
      </p:sp>
      <p:pic>
        <p:nvPicPr>
          <p:cNvPr id="4" name="Picture 2" descr="C:\Users\Oshin\Desktop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752600"/>
            <a:ext cx="8867181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391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ORDERED LIST</a:t>
            </a:r>
            <a:endParaRPr lang="en-US" dirty="0"/>
          </a:p>
        </p:txBody>
      </p:sp>
      <p:pic>
        <p:nvPicPr>
          <p:cNvPr id="5" name="Picture 2" descr="C:\Users\Oshin\Desktop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95400"/>
            <a:ext cx="5455515" cy="3810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Oshin\Desktop\Untitl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7653" y="4572000"/>
            <a:ext cx="6583947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320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Struktur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 HTML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9749820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420535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LATIHAN</a:t>
            </a:r>
            <a:endParaRPr lang="en-US" dirty="0"/>
          </a:p>
        </p:txBody>
      </p:sp>
      <p:pic>
        <p:nvPicPr>
          <p:cNvPr id="4" name="Picture 3" descr="C:\Users\Oshin\Desktop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303" y="1752600"/>
            <a:ext cx="8723297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325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UNORDERED LIST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1044242"/>
              </p:ext>
            </p:extLst>
          </p:nvPr>
        </p:nvGraphicFramePr>
        <p:xfrm>
          <a:off x="304800" y="1600200"/>
          <a:ext cx="86106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7009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UNORDERED LIST</a:t>
            </a:r>
            <a:endParaRPr lang="en-US" dirty="0"/>
          </a:p>
        </p:txBody>
      </p:sp>
      <p:pic>
        <p:nvPicPr>
          <p:cNvPr id="5" name="Picture 2" descr="C:\Users\Oshin\Desktop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" y="1295399"/>
            <a:ext cx="5299533" cy="390238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Oshin\Desktop\Untitl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5142" y="4234836"/>
            <a:ext cx="5781600" cy="2318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3959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UNORDERED LIST</a:t>
            </a:r>
            <a:endParaRPr lang="en-US" dirty="0"/>
          </a:p>
        </p:txBody>
      </p:sp>
      <p:pic>
        <p:nvPicPr>
          <p:cNvPr id="4" name="Picture 2" descr="C:\Users\Oshin\Desktop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13" y="1590675"/>
            <a:ext cx="8725287" cy="320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441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UNORDERED LIST</a:t>
            </a:r>
            <a:endParaRPr lang="en-US" dirty="0"/>
          </a:p>
        </p:txBody>
      </p:sp>
      <p:pic>
        <p:nvPicPr>
          <p:cNvPr id="5" name="Picture 2" descr="C:\Users\Oshin\Desktop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71600"/>
            <a:ext cx="5181600" cy="388319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Oshin\Desktop\Untitl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9738" y="4267200"/>
            <a:ext cx="5464098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414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TUGAS</a:t>
            </a:r>
            <a:endParaRPr lang="en-US" dirty="0"/>
          </a:p>
        </p:txBody>
      </p:sp>
      <p:pic>
        <p:nvPicPr>
          <p:cNvPr id="4" name="Picture 2" descr="C:\Users\Oshin\Desktop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371600"/>
            <a:ext cx="8077200" cy="5324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797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/>
              <a:t>P</a:t>
            </a:r>
            <a:r>
              <a:rPr lang="en-US" dirty="0" err="1" smtClean="0"/>
              <a:t>enggunaan</a:t>
            </a:r>
            <a:r>
              <a:rPr lang="en-US" dirty="0" smtClean="0"/>
              <a:t> </a:t>
            </a:r>
            <a:r>
              <a:rPr lang="en-US" b="1" dirty="0" smtClean="0"/>
              <a:t>title</a:t>
            </a:r>
            <a:endParaRPr lang="en-US" b="1" dirty="0"/>
          </a:p>
        </p:txBody>
      </p:sp>
      <p:pic>
        <p:nvPicPr>
          <p:cNvPr id="5" name="Picture 2" descr="C:\Users\Oshin\Desktop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478" y="3810000"/>
            <a:ext cx="7447722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Oshin\Desktop\Untitl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" y="1447799"/>
            <a:ext cx="5553075" cy="2166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9442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mengisi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b="1" dirty="0" smtClean="0"/>
              <a:t>body</a:t>
            </a:r>
            <a:endParaRPr lang="en-US" b="1" dirty="0"/>
          </a:p>
        </p:txBody>
      </p:sp>
      <p:pic>
        <p:nvPicPr>
          <p:cNvPr id="5" name="Picture 2" descr="C:\Users\Oshin\Desktop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47800"/>
            <a:ext cx="5267325" cy="2318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Oshin\Desktop\Untitl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99" y="3952944"/>
            <a:ext cx="8026691" cy="2447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3105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Atribut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b="1" dirty="0" smtClean="0"/>
              <a:t>body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8383180"/>
              </p:ext>
            </p:extLst>
          </p:nvPr>
        </p:nvGraphicFramePr>
        <p:xfrm>
          <a:off x="533400" y="1524000"/>
          <a:ext cx="8229600" cy="495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90918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Atribut</a:t>
            </a:r>
            <a:r>
              <a:rPr lang="en-US" dirty="0" smtClean="0"/>
              <a:t> </a:t>
            </a:r>
            <a:r>
              <a:rPr lang="en-US" b="1" dirty="0" smtClean="0"/>
              <a:t>background</a:t>
            </a:r>
            <a:endParaRPr lang="en-US" dirty="0"/>
          </a:p>
        </p:txBody>
      </p:sp>
      <p:pic>
        <p:nvPicPr>
          <p:cNvPr id="4" name="Picture 2" descr="C:\Users\Oshin\Desktop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534" y="1828800"/>
            <a:ext cx="8072066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2297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Output </a:t>
            </a:r>
            <a:endParaRPr lang="en-GB" dirty="0"/>
          </a:p>
        </p:txBody>
      </p:sp>
      <p:pic>
        <p:nvPicPr>
          <p:cNvPr id="5" name="Picture 3" descr="C:\Users\Oshin\Desktop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651" y="2133600"/>
            <a:ext cx="8208184" cy="2230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9614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432</Words>
  <Application>Microsoft Office PowerPoint</Application>
  <PresentationFormat>On-screen Show (4:3)</PresentationFormat>
  <Paragraphs>87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9" baseType="lpstr">
      <vt:lpstr>Arial</vt:lpstr>
      <vt:lpstr>Calibri</vt:lpstr>
      <vt:lpstr>Times New Roman</vt:lpstr>
      <vt:lpstr>Office Theme</vt:lpstr>
      <vt:lpstr>PEMROGRAMAN WEB DAN PERANGKAT BERGERAK</vt:lpstr>
      <vt:lpstr>HTML</vt:lpstr>
      <vt:lpstr>Struktur Dasar Dokumen HTML</vt:lpstr>
      <vt:lpstr>Struktur Dasar HTML</vt:lpstr>
      <vt:lpstr>Contoh Penggunaan title</vt:lpstr>
      <vt:lpstr>Contoh mengisi elemen body</vt:lpstr>
      <vt:lpstr>Atribut Elemen body</vt:lpstr>
      <vt:lpstr>Contoh Atribut background</vt:lpstr>
      <vt:lpstr>Output </vt:lpstr>
      <vt:lpstr>Contoh Atribut bgcolor</vt:lpstr>
      <vt:lpstr>Output </vt:lpstr>
      <vt:lpstr>Contoh Kode Warna</vt:lpstr>
      <vt:lpstr>Contoh Atribut text</vt:lpstr>
      <vt:lpstr>Output </vt:lpstr>
      <vt:lpstr>Elemen heading</vt:lpstr>
      <vt:lpstr>Contoh Penggunaan Elemen heading</vt:lpstr>
      <vt:lpstr>Output </vt:lpstr>
      <vt:lpstr>Tag paragraf &lt;p&gt; … &lt;/p&gt;</vt:lpstr>
      <vt:lpstr>Output </vt:lpstr>
      <vt:lpstr>Tag Hyperlink &lt;a href=“…..”&gt;…&lt;/a&gt;</vt:lpstr>
      <vt:lpstr>Output </vt:lpstr>
      <vt:lpstr>Tag Gambar &lt;img src&gt;</vt:lpstr>
      <vt:lpstr>Output </vt:lpstr>
      <vt:lpstr>Garis Horizontal</vt:lpstr>
      <vt:lpstr>Output </vt:lpstr>
      <vt:lpstr>LATIHAN 1 TEKS</vt:lpstr>
      <vt:lpstr>PowerPoint Presentation</vt:lpstr>
      <vt:lpstr>FORMAT TEKS PADA HTML</vt:lpstr>
      <vt:lpstr>PowerPoint Presentation</vt:lpstr>
      <vt:lpstr>Format teks</vt:lpstr>
      <vt:lpstr>Output </vt:lpstr>
      <vt:lpstr>Pre format teks</vt:lpstr>
      <vt:lpstr>Output </vt:lpstr>
      <vt:lpstr>DAFTAR (LIST) PADA HTML</vt:lpstr>
      <vt:lpstr>DAFTAR (LIST) PADA HTML</vt:lpstr>
      <vt:lpstr>ORDERED LIST</vt:lpstr>
      <vt:lpstr>ORDERED LIST</vt:lpstr>
      <vt:lpstr>ORDERED LIST</vt:lpstr>
      <vt:lpstr>ORDERED LIST</vt:lpstr>
      <vt:lpstr>LATIHAN</vt:lpstr>
      <vt:lpstr>UNORDERED LIST</vt:lpstr>
      <vt:lpstr>UNORDERED LIST</vt:lpstr>
      <vt:lpstr>UNORDERED LIST</vt:lpstr>
      <vt:lpstr>UNORDERED LIST</vt:lpstr>
      <vt:lpstr>TUGAS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PEMROGRAMAN WEB</dc:title>
  <dc:creator>Oshin</dc:creator>
  <cp:lastModifiedBy>OSHIN</cp:lastModifiedBy>
  <cp:revision>46</cp:revision>
  <dcterms:created xsi:type="dcterms:W3CDTF">2016-08-14T07:40:20Z</dcterms:created>
  <dcterms:modified xsi:type="dcterms:W3CDTF">2018-07-29T14:54:05Z</dcterms:modified>
</cp:coreProperties>
</file>