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70" r:id="rId15"/>
    <p:sldId id="268" r:id="rId16"/>
    <p:sldId id="271" r:id="rId17"/>
    <p:sldId id="279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89650-CAC9-49F1-B966-719EDB341C1F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055F5A-291C-42FB-A264-73CA9B7AA8B0}">
      <dgm:prSet phldrT="[Text]"/>
      <dgm:spPr/>
      <dgm:t>
        <a:bodyPr/>
        <a:lstStyle/>
        <a:p>
          <a:r>
            <a:rPr lang="en-US" dirty="0" smtClean="0"/>
            <a:t>&lt;table&gt; … &lt;/table&gt;</a:t>
          </a:r>
          <a:endParaRPr lang="en-US" dirty="0"/>
        </a:p>
      </dgm:t>
    </dgm:pt>
    <dgm:pt modelId="{06AA5DD9-D0C3-43FD-8263-5B7A520FB7D9}" type="parTrans" cxnId="{CAF00C31-80DF-4DE4-80E7-72BFFD211E30}">
      <dgm:prSet/>
      <dgm:spPr/>
      <dgm:t>
        <a:bodyPr/>
        <a:lstStyle/>
        <a:p>
          <a:endParaRPr lang="en-US"/>
        </a:p>
      </dgm:t>
    </dgm:pt>
    <dgm:pt modelId="{8D3372BC-C693-49CD-96F5-E7F3E4A5F7BE}" type="sibTrans" cxnId="{CAF00C31-80DF-4DE4-80E7-72BFFD211E30}">
      <dgm:prSet/>
      <dgm:spPr/>
      <dgm:t>
        <a:bodyPr/>
        <a:lstStyle/>
        <a:p>
          <a:endParaRPr lang="en-US"/>
        </a:p>
      </dgm:t>
    </dgm:pt>
    <dgm:pt modelId="{A970BA98-A99C-4D8E-A284-9707293BFBD1}">
      <dgm:prSet phldrT="[Text]"/>
      <dgm:spPr/>
      <dgm:t>
        <a:bodyPr/>
        <a:lstStyle/>
        <a:p>
          <a:r>
            <a:rPr lang="en-US" dirty="0" smtClean="0"/>
            <a:t>Tag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tabel</a:t>
          </a:r>
          <a:endParaRPr lang="en-US" dirty="0"/>
        </a:p>
      </dgm:t>
    </dgm:pt>
    <dgm:pt modelId="{4462782F-1A96-463C-8A28-63B16D2EFA38}" type="parTrans" cxnId="{175AC400-9CE1-408D-BAA2-A7E98B406C3C}">
      <dgm:prSet/>
      <dgm:spPr/>
      <dgm:t>
        <a:bodyPr/>
        <a:lstStyle/>
        <a:p>
          <a:endParaRPr lang="en-US"/>
        </a:p>
      </dgm:t>
    </dgm:pt>
    <dgm:pt modelId="{F04E9314-CB93-4542-B06E-889D1A101112}" type="sibTrans" cxnId="{175AC400-9CE1-408D-BAA2-A7E98B406C3C}">
      <dgm:prSet/>
      <dgm:spPr/>
      <dgm:t>
        <a:bodyPr/>
        <a:lstStyle/>
        <a:p>
          <a:endParaRPr lang="en-US"/>
        </a:p>
      </dgm:t>
    </dgm:pt>
    <dgm:pt modelId="{170E683E-A6B3-411D-8046-ECD002FD3258}">
      <dgm:prSet phldrT="[Text]"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tr</a:t>
          </a:r>
          <a:r>
            <a:rPr lang="en-US" dirty="0" smtClean="0"/>
            <a:t>&gt; … &lt;/</a:t>
          </a:r>
          <a:r>
            <a:rPr lang="en-US" dirty="0" err="1" smtClean="0"/>
            <a:t>tr</a:t>
          </a:r>
          <a:r>
            <a:rPr lang="en-US" dirty="0" smtClean="0"/>
            <a:t>&gt;</a:t>
          </a:r>
          <a:endParaRPr lang="en-US" dirty="0"/>
        </a:p>
      </dgm:t>
    </dgm:pt>
    <dgm:pt modelId="{E0519A08-A3F6-4A76-8636-875DD20EE994}" type="parTrans" cxnId="{827CEEBE-8C20-4902-9C26-4BA9606907A4}">
      <dgm:prSet/>
      <dgm:spPr/>
      <dgm:t>
        <a:bodyPr/>
        <a:lstStyle/>
        <a:p>
          <a:endParaRPr lang="en-US"/>
        </a:p>
      </dgm:t>
    </dgm:pt>
    <dgm:pt modelId="{C9F4F7F1-1C98-4253-82AD-7CDFD3B089E9}" type="sibTrans" cxnId="{827CEEBE-8C20-4902-9C26-4BA9606907A4}">
      <dgm:prSet/>
      <dgm:spPr/>
      <dgm:t>
        <a:bodyPr/>
        <a:lstStyle/>
        <a:p>
          <a:endParaRPr lang="en-US"/>
        </a:p>
      </dgm:t>
    </dgm:pt>
    <dgm:pt modelId="{93BDF28C-A517-4BF9-B6A0-B3CE148DBE75}">
      <dgm:prSet phldrT="[Text]"/>
      <dgm:spPr/>
      <dgm:t>
        <a:bodyPr/>
        <a:lstStyle/>
        <a:p>
          <a:r>
            <a:rPr lang="en-US" dirty="0" smtClean="0"/>
            <a:t>Tag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baris</a:t>
          </a:r>
          <a:r>
            <a:rPr lang="en-US" dirty="0" smtClean="0"/>
            <a:t>/row </a:t>
          </a:r>
          <a:r>
            <a:rPr lang="en-US" dirty="0" err="1" smtClean="0"/>
            <a:t>tabel</a:t>
          </a:r>
          <a:endParaRPr lang="en-US" dirty="0"/>
        </a:p>
      </dgm:t>
    </dgm:pt>
    <dgm:pt modelId="{C12D0437-DE1A-4088-966A-B7ED1F0F6874}" type="parTrans" cxnId="{9437ABB7-2E63-4C65-878B-3603BEA13AFB}">
      <dgm:prSet/>
      <dgm:spPr/>
      <dgm:t>
        <a:bodyPr/>
        <a:lstStyle/>
        <a:p>
          <a:endParaRPr lang="en-US"/>
        </a:p>
      </dgm:t>
    </dgm:pt>
    <dgm:pt modelId="{59156E6D-EF7D-4241-8804-15155B8BA50B}" type="sibTrans" cxnId="{9437ABB7-2E63-4C65-878B-3603BEA13AFB}">
      <dgm:prSet/>
      <dgm:spPr/>
      <dgm:t>
        <a:bodyPr/>
        <a:lstStyle/>
        <a:p>
          <a:endParaRPr lang="en-US"/>
        </a:p>
      </dgm:t>
    </dgm:pt>
    <dgm:pt modelId="{9B430DFC-2D8E-4F07-ACD9-AD900C32266A}">
      <dgm:prSet phldrT="[Text]"/>
      <dgm:spPr/>
      <dgm:t>
        <a:bodyPr/>
        <a:lstStyle/>
        <a:p>
          <a:r>
            <a:rPr lang="en-US" dirty="0" smtClean="0"/>
            <a:t>&lt;td&gt; … &lt;/td&gt;</a:t>
          </a:r>
          <a:endParaRPr lang="en-US" dirty="0"/>
        </a:p>
      </dgm:t>
    </dgm:pt>
    <dgm:pt modelId="{5D96DF91-8DF9-4F30-9EDD-308A1F5F5F24}" type="parTrans" cxnId="{71204A53-3984-482A-8C61-12C8C8F21314}">
      <dgm:prSet/>
      <dgm:spPr/>
      <dgm:t>
        <a:bodyPr/>
        <a:lstStyle/>
        <a:p>
          <a:endParaRPr lang="en-US"/>
        </a:p>
      </dgm:t>
    </dgm:pt>
    <dgm:pt modelId="{E28A16DF-3CA3-4026-B647-6D2D9C9EAE49}" type="sibTrans" cxnId="{71204A53-3984-482A-8C61-12C8C8F21314}">
      <dgm:prSet/>
      <dgm:spPr/>
      <dgm:t>
        <a:bodyPr/>
        <a:lstStyle/>
        <a:p>
          <a:endParaRPr lang="en-US"/>
        </a:p>
      </dgm:t>
    </dgm:pt>
    <dgm:pt modelId="{96A282FD-4BAB-4CD4-97DD-3AE9CCC7EFDA}">
      <dgm:prSet phldrT="[Text]"/>
      <dgm:spPr/>
      <dgm:t>
        <a:bodyPr/>
        <a:lstStyle/>
        <a:p>
          <a:r>
            <a:rPr lang="en-US" dirty="0" err="1" smtClean="0"/>
            <a:t>Menampilkan</a:t>
          </a:r>
          <a:r>
            <a:rPr lang="en-US" dirty="0" smtClean="0"/>
            <a:t> data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</a:t>
          </a:r>
          <a:r>
            <a:rPr lang="en-US" dirty="0" err="1" smtClean="0"/>
            <a:t>sel</a:t>
          </a:r>
          <a:r>
            <a:rPr lang="en-US" dirty="0" smtClean="0"/>
            <a:t> </a:t>
          </a:r>
          <a:r>
            <a:rPr lang="en-US" dirty="0" err="1" smtClean="0"/>
            <a:t>tabel</a:t>
          </a:r>
          <a:endParaRPr lang="en-US" dirty="0"/>
        </a:p>
      </dgm:t>
    </dgm:pt>
    <dgm:pt modelId="{813562EB-9D9D-4AE1-9816-B1D4372CFA07}" type="parTrans" cxnId="{318B5524-7580-4BB0-9F67-667760CA6EF5}">
      <dgm:prSet/>
      <dgm:spPr/>
      <dgm:t>
        <a:bodyPr/>
        <a:lstStyle/>
        <a:p>
          <a:endParaRPr lang="en-US"/>
        </a:p>
      </dgm:t>
    </dgm:pt>
    <dgm:pt modelId="{9F25CF07-17ED-472E-9749-0013E01E203D}" type="sibTrans" cxnId="{318B5524-7580-4BB0-9F67-667760CA6EF5}">
      <dgm:prSet/>
      <dgm:spPr/>
      <dgm:t>
        <a:bodyPr/>
        <a:lstStyle/>
        <a:p>
          <a:endParaRPr lang="en-US"/>
        </a:p>
      </dgm:t>
    </dgm:pt>
    <dgm:pt modelId="{9E90D42F-97C5-4BB1-8018-A78F3FC92CB3}">
      <dgm:prSet phldrT="[Text]"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th</a:t>
          </a:r>
          <a:r>
            <a:rPr lang="en-US" dirty="0" smtClean="0"/>
            <a:t>&gt; … &lt;/</a:t>
          </a:r>
          <a:r>
            <a:rPr lang="en-US" dirty="0" err="1" smtClean="0"/>
            <a:t>th</a:t>
          </a:r>
          <a:r>
            <a:rPr lang="en-US" dirty="0" smtClean="0"/>
            <a:t>&gt;</a:t>
          </a:r>
          <a:endParaRPr lang="en-US" dirty="0"/>
        </a:p>
      </dgm:t>
    </dgm:pt>
    <dgm:pt modelId="{7EBE9BDE-612F-4589-AC72-587E22056997}" type="parTrans" cxnId="{7720A2FD-A1D9-4F78-9D06-F9A23812B057}">
      <dgm:prSet/>
      <dgm:spPr/>
      <dgm:t>
        <a:bodyPr/>
        <a:lstStyle/>
        <a:p>
          <a:endParaRPr lang="en-US"/>
        </a:p>
      </dgm:t>
    </dgm:pt>
    <dgm:pt modelId="{E4DAD980-C1A5-4650-8B46-A6D12C356808}" type="sibTrans" cxnId="{7720A2FD-A1D9-4F78-9D06-F9A23812B057}">
      <dgm:prSet/>
      <dgm:spPr/>
      <dgm:t>
        <a:bodyPr/>
        <a:lstStyle/>
        <a:p>
          <a:endParaRPr lang="en-US"/>
        </a:p>
      </dgm:t>
    </dgm:pt>
    <dgm:pt modelId="{43190FE5-F9FD-4C4D-8665-E2D9F33465EA}">
      <dgm:prSet phldrT="[Text]"/>
      <dgm:spPr/>
      <dgm:t>
        <a:bodyPr/>
        <a:lstStyle/>
        <a:p>
          <a:r>
            <a:rPr lang="en-US" dirty="0" err="1" smtClean="0"/>
            <a:t>Mendefinisikan</a:t>
          </a:r>
          <a:r>
            <a:rPr lang="en-US" dirty="0" smtClean="0"/>
            <a:t> </a:t>
          </a:r>
          <a:r>
            <a:rPr lang="en-US" dirty="0" err="1" smtClean="0"/>
            <a:t>judul</a:t>
          </a:r>
          <a:r>
            <a:rPr lang="en-US" dirty="0" smtClean="0"/>
            <a:t> </a:t>
          </a:r>
          <a:r>
            <a:rPr lang="en-US" dirty="0" err="1" smtClean="0"/>
            <a:t>tiap</a:t>
          </a:r>
          <a:r>
            <a:rPr lang="en-US" dirty="0" smtClean="0"/>
            <a:t> </a:t>
          </a:r>
          <a:r>
            <a:rPr lang="en-US" dirty="0" err="1" smtClean="0"/>
            <a:t>kolom</a:t>
          </a:r>
          <a:endParaRPr lang="en-US" dirty="0"/>
        </a:p>
      </dgm:t>
    </dgm:pt>
    <dgm:pt modelId="{8902C052-F680-426B-BB2B-56DBE8CE7377}" type="parTrans" cxnId="{3F6DEAFA-0FC8-4755-82D3-E661439FD0CD}">
      <dgm:prSet/>
      <dgm:spPr/>
      <dgm:t>
        <a:bodyPr/>
        <a:lstStyle/>
        <a:p>
          <a:endParaRPr lang="en-US"/>
        </a:p>
      </dgm:t>
    </dgm:pt>
    <dgm:pt modelId="{7D155C07-0A62-4B66-BE80-6B3595AAE2A6}" type="sibTrans" cxnId="{3F6DEAFA-0FC8-4755-82D3-E661439FD0CD}">
      <dgm:prSet/>
      <dgm:spPr/>
      <dgm:t>
        <a:bodyPr/>
        <a:lstStyle/>
        <a:p>
          <a:endParaRPr lang="en-US"/>
        </a:p>
      </dgm:t>
    </dgm:pt>
    <dgm:pt modelId="{090FA2E3-1CE6-4146-81E3-D8BBE893A42B}" type="pres">
      <dgm:prSet presAssocID="{69889650-CAC9-49F1-B966-719EDB341C1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10D66DA-3CBC-428B-8D0A-E9884CE11D15}" type="pres">
      <dgm:prSet presAssocID="{E4055F5A-291C-42FB-A264-73CA9B7AA8B0}" presName="parenttextcomposite" presStyleCnt="0"/>
      <dgm:spPr/>
    </dgm:pt>
    <dgm:pt modelId="{64CEF438-6D56-465B-9DAC-2E3AB9474EE5}" type="pres">
      <dgm:prSet presAssocID="{E4055F5A-291C-42FB-A264-73CA9B7AA8B0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80257-03A1-4CAF-B37C-81B98CF939C5}" type="pres">
      <dgm:prSet presAssocID="{E4055F5A-291C-42FB-A264-73CA9B7AA8B0}" presName="composite" presStyleCnt="0"/>
      <dgm:spPr/>
    </dgm:pt>
    <dgm:pt modelId="{55700230-44C5-4EB9-8F2B-884FB0FAD8A7}" type="pres">
      <dgm:prSet presAssocID="{E4055F5A-291C-42FB-A264-73CA9B7AA8B0}" presName="chevron1" presStyleLbl="alignNode1" presStyleIdx="0" presStyleCnt="28"/>
      <dgm:spPr/>
    </dgm:pt>
    <dgm:pt modelId="{58D35112-1CB0-4626-AF1A-B7C00857A832}" type="pres">
      <dgm:prSet presAssocID="{E4055F5A-291C-42FB-A264-73CA9B7AA8B0}" presName="chevron2" presStyleLbl="alignNode1" presStyleIdx="1" presStyleCnt="28"/>
      <dgm:spPr/>
    </dgm:pt>
    <dgm:pt modelId="{6F104E50-A752-40B9-9B2E-CE991CDC1D79}" type="pres">
      <dgm:prSet presAssocID="{E4055F5A-291C-42FB-A264-73CA9B7AA8B0}" presName="chevron3" presStyleLbl="alignNode1" presStyleIdx="2" presStyleCnt="28"/>
      <dgm:spPr/>
    </dgm:pt>
    <dgm:pt modelId="{9BA8D615-5309-4244-903E-4F0B06684CAF}" type="pres">
      <dgm:prSet presAssocID="{E4055F5A-291C-42FB-A264-73CA9B7AA8B0}" presName="chevron4" presStyleLbl="alignNode1" presStyleIdx="3" presStyleCnt="28"/>
      <dgm:spPr/>
    </dgm:pt>
    <dgm:pt modelId="{4EB7FDB2-86DB-427C-99AE-FE3E5FC60C40}" type="pres">
      <dgm:prSet presAssocID="{E4055F5A-291C-42FB-A264-73CA9B7AA8B0}" presName="chevron5" presStyleLbl="alignNode1" presStyleIdx="4" presStyleCnt="28"/>
      <dgm:spPr/>
    </dgm:pt>
    <dgm:pt modelId="{9F49D80C-67EF-4806-A384-6AA7216FEDA1}" type="pres">
      <dgm:prSet presAssocID="{E4055F5A-291C-42FB-A264-73CA9B7AA8B0}" presName="chevron6" presStyleLbl="alignNode1" presStyleIdx="5" presStyleCnt="28"/>
      <dgm:spPr/>
    </dgm:pt>
    <dgm:pt modelId="{AADE9FFF-BD98-427D-9DA1-63E2AE854A52}" type="pres">
      <dgm:prSet presAssocID="{E4055F5A-291C-42FB-A264-73CA9B7AA8B0}" presName="chevron7" presStyleLbl="alignNode1" presStyleIdx="6" presStyleCnt="28" custScaleX="172663"/>
      <dgm:spPr/>
    </dgm:pt>
    <dgm:pt modelId="{ED3D4AA3-1C35-4D1F-AB80-74048B638528}" type="pres">
      <dgm:prSet presAssocID="{E4055F5A-291C-42FB-A264-73CA9B7AA8B0}" presName="childtext" presStyleLbl="solidFgAcc1" presStyleIdx="0" presStyleCnt="4" custScaleX="1726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5FAEB-765A-40FF-963D-09411AE4F04B}" type="pres">
      <dgm:prSet presAssocID="{8D3372BC-C693-49CD-96F5-E7F3E4A5F7BE}" presName="sibTrans" presStyleCnt="0"/>
      <dgm:spPr/>
    </dgm:pt>
    <dgm:pt modelId="{E76E2472-681A-49BB-9D28-987914A69CF9}" type="pres">
      <dgm:prSet presAssocID="{170E683E-A6B3-411D-8046-ECD002FD3258}" presName="parenttextcomposite" presStyleCnt="0"/>
      <dgm:spPr/>
    </dgm:pt>
    <dgm:pt modelId="{448AA99C-B44D-4A5B-9548-53093CDFD100}" type="pres">
      <dgm:prSet presAssocID="{170E683E-A6B3-411D-8046-ECD002FD325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6BAA8-F45F-4DC1-A6A6-959AB17747C9}" type="pres">
      <dgm:prSet presAssocID="{170E683E-A6B3-411D-8046-ECD002FD3258}" presName="composite" presStyleCnt="0"/>
      <dgm:spPr/>
    </dgm:pt>
    <dgm:pt modelId="{CD95DCCD-2485-41E0-ADE9-E3FBFDA698E8}" type="pres">
      <dgm:prSet presAssocID="{170E683E-A6B3-411D-8046-ECD002FD3258}" presName="chevron1" presStyleLbl="alignNode1" presStyleIdx="7" presStyleCnt="28"/>
      <dgm:spPr/>
    </dgm:pt>
    <dgm:pt modelId="{6F6D98E0-F849-4E8A-BC47-B5C49EDFA51C}" type="pres">
      <dgm:prSet presAssocID="{170E683E-A6B3-411D-8046-ECD002FD3258}" presName="chevron2" presStyleLbl="alignNode1" presStyleIdx="8" presStyleCnt="28"/>
      <dgm:spPr/>
    </dgm:pt>
    <dgm:pt modelId="{7AB57395-029C-4B50-B969-6F371281CC48}" type="pres">
      <dgm:prSet presAssocID="{170E683E-A6B3-411D-8046-ECD002FD3258}" presName="chevron3" presStyleLbl="alignNode1" presStyleIdx="9" presStyleCnt="28"/>
      <dgm:spPr/>
    </dgm:pt>
    <dgm:pt modelId="{F71B426A-7BD1-49D3-A959-DBFA0661A8AE}" type="pres">
      <dgm:prSet presAssocID="{170E683E-A6B3-411D-8046-ECD002FD3258}" presName="chevron4" presStyleLbl="alignNode1" presStyleIdx="10" presStyleCnt="28"/>
      <dgm:spPr/>
    </dgm:pt>
    <dgm:pt modelId="{9DBE2EF7-ECFB-4077-A477-9F184F95095C}" type="pres">
      <dgm:prSet presAssocID="{170E683E-A6B3-411D-8046-ECD002FD3258}" presName="chevron5" presStyleLbl="alignNode1" presStyleIdx="11" presStyleCnt="28"/>
      <dgm:spPr/>
    </dgm:pt>
    <dgm:pt modelId="{C203E210-F0D7-40C4-AE98-0C7E482B1CF2}" type="pres">
      <dgm:prSet presAssocID="{170E683E-A6B3-411D-8046-ECD002FD3258}" presName="chevron6" presStyleLbl="alignNode1" presStyleIdx="12" presStyleCnt="28"/>
      <dgm:spPr/>
    </dgm:pt>
    <dgm:pt modelId="{69AE42BA-519B-48F9-B1F8-58719B051144}" type="pres">
      <dgm:prSet presAssocID="{170E683E-A6B3-411D-8046-ECD002FD3258}" presName="chevron7" presStyleLbl="alignNode1" presStyleIdx="13" presStyleCnt="28" custScaleX="172663"/>
      <dgm:spPr/>
    </dgm:pt>
    <dgm:pt modelId="{DDF15ECC-E896-4DAA-8573-FBF8C1EA1B58}" type="pres">
      <dgm:prSet presAssocID="{170E683E-A6B3-411D-8046-ECD002FD3258}" presName="childtext" presStyleLbl="solidFgAcc1" presStyleIdx="1" presStyleCnt="4" custScaleX="1726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D93A5-6D77-4608-93C9-23E2933274EC}" type="pres">
      <dgm:prSet presAssocID="{C9F4F7F1-1C98-4253-82AD-7CDFD3B089E9}" presName="sibTrans" presStyleCnt="0"/>
      <dgm:spPr/>
    </dgm:pt>
    <dgm:pt modelId="{51A0DAFE-2EC5-446E-ACAB-EF5F46DCD61C}" type="pres">
      <dgm:prSet presAssocID="{9B430DFC-2D8E-4F07-ACD9-AD900C32266A}" presName="parenttextcomposite" presStyleCnt="0"/>
      <dgm:spPr/>
    </dgm:pt>
    <dgm:pt modelId="{F7CE5087-9D79-432F-892E-7383D72FE43B}" type="pres">
      <dgm:prSet presAssocID="{9B430DFC-2D8E-4F07-ACD9-AD900C32266A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04540-F828-4888-A9DD-37517AE83A0A}" type="pres">
      <dgm:prSet presAssocID="{9B430DFC-2D8E-4F07-ACD9-AD900C32266A}" presName="composite" presStyleCnt="0"/>
      <dgm:spPr/>
    </dgm:pt>
    <dgm:pt modelId="{46C3653A-69F4-4C8E-A7A0-448A6480FCE2}" type="pres">
      <dgm:prSet presAssocID="{9B430DFC-2D8E-4F07-ACD9-AD900C32266A}" presName="chevron1" presStyleLbl="alignNode1" presStyleIdx="14" presStyleCnt="28"/>
      <dgm:spPr/>
    </dgm:pt>
    <dgm:pt modelId="{1B635AEC-C5A9-40C4-AD8F-934DB93AA042}" type="pres">
      <dgm:prSet presAssocID="{9B430DFC-2D8E-4F07-ACD9-AD900C32266A}" presName="chevron2" presStyleLbl="alignNode1" presStyleIdx="15" presStyleCnt="28"/>
      <dgm:spPr/>
    </dgm:pt>
    <dgm:pt modelId="{FE07D354-3D8B-412A-878C-BCF95B1808DB}" type="pres">
      <dgm:prSet presAssocID="{9B430DFC-2D8E-4F07-ACD9-AD900C32266A}" presName="chevron3" presStyleLbl="alignNode1" presStyleIdx="16" presStyleCnt="28"/>
      <dgm:spPr/>
    </dgm:pt>
    <dgm:pt modelId="{1146666E-F855-4653-80DC-5CE3FBA402E1}" type="pres">
      <dgm:prSet presAssocID="{9B430DFC-2D8E-4F07-ACD9-AD900C32266A}" presName="chevron4" presStyleLbl="alignNode1" presStyleIdx="17" presStyleCnt="28"/>
      <dgm:spPr/>
    </dgm:pt>
    <dgm:pt modelId="{E2261B1A-9C5A-46D3-8BAA-584E908B33E8}" type="pres">
      <dgm:prSet presAssocID="{9B430DFC-2D8E-4F07-ACD9-AD900C32266A}" presName="chevron5" presStyleLbl="alignNode1" presStyleIdx="18" presStyleCnt="28"/>
      <dgm:spPr/>
    </dgm:pt>
    <dgm:pt modelId="{21BF0798-D927-452A-95D6-3BC9E9B1F39B}" type="pres">
      <dgm:prSet presAssocID="{9B430DFC-2D8E-4F07-ACD9-AD900C32266A}" presName="chevron6" presStyleLbl="alignNode1" presStyleIdx="19" presStyleCnt="28"/>
      <dgm:spPr/>
    </dgm:pt>
    <dgm:pt modelId="{1D2859CB-57F4-412F-A06A-B98B3C1FF1D2}" type="pres">
      <dgm:prSet presAssocID="{9B430DFC-2D8E-4F07-ACD9-AD900C32266A}" presName="chevron7" presStyleLbl="alignNode1" presStyleIdx="20" presStyleCnt="28" custScaleX="172663"/>
      <dgm:spPr/>
    </dgm:pt>
    <dgm:pt modelId="{5DACFC1B-EF99-405E-A85D-FE69D884E617}" type="pres">
      <dgm:prSet presAssocID="{9B430DFC-2D8E-4F07-ACD9-AD900C32266A}" presName="childtext" presStyleLbl="solidFgAcc1" presStyleIdx="2" presStyleCnt="4" custScaleX="1726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C867F-93CD-42C2-A492-216CF2AA953D}" type="pres">
      <dgm:prSet presAssocID="{E28A16DF-3CA3-4026-B647-6D2D9C9EAE49}" presName="sibTrans" presStyleCnt="0"/>
      <dgm:spPr/>
    </dgm:pt>
    <dgm:pt modelId="{D76C11FE-1230-4617-B356-E5A7901D7E62}" type="pres">
      <dgm:prSet presAssocID="{9E90D42F-97C5-4BB1-8018-A78F3FC92CB3}" presName="parenttextcomposite" presStyleCnt="0"/>
      <dgm:spPr/>
    </dgm:pt>
    <dgm:pt modelId="{22DF568E-31E1-4C5A-A97E-583D42680D47}" type="pres">
      <dgm:prSet presAssocID="{9E90D42F-97C5-4BB1-8018-A78F3FC92CB3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8661F-22FC-4824-9A8C-F4877EAAB91B}" type="pres">
      <dgm:prSet presAssocID="{9E90D42F-97C5-4BB1-8018-A78F3FC92CB3}" presName="composite" presStyleCnt="0"/>
      <dgm:spPr/>
    </dgm:pt>
    <dgm:pt modelId="{4C33A515-DB24-4B59-A85B-D0690B2FCF33}" type="pres">
      <dgm:prSet presAssocID="{9E90D42F-97C5-4BB1-8018-A78F3FC92CB3}" presName="chevron1" presStyleLbl="alignNode1" presStyleIdx="21" presStyleCnt="28"/>
      <dgm:spPr/>
    </dgm:pt>
    <dgm:pt modelId="{A237B093-C24B-4FB3-8DB5-9FC510A2BC65}" type="pres">
      <dgm:prSet presAssocID="{9E90D42F-97C5-4BB1-8018-A78F3FC92CB3}" presName="chevron2" presStyleLbl="alignNode1" presStyleIdx="22" presStyleCnt="28"/>
      <dgm:spPr/>
    </dgm:pt>
    <dgm:pt modelId="{733F458A-A975-4957-B848-87B556D6568A}" type="pres">
      <dgm:prSet presAssocID="{9E90D42F-97C5-4BB1-8018-A78F3FC92CB3}" presName="chevron3" presStyleLbl="alignNode1" presStyleIdx="23" presStyleCnt="28"/>
      <dgm:spPr/>
    </dgm:pt>
    <dgm:pt modelId="{71E5AA0E-ADEA-41FF-8B71-30267E5F0CDA}" type="pres">
      <dgm:prSet presAssocID="{9E90D42F-97C5-4BB1-8018-A78F3FC92CB3}" presName="chevron4" presStyleLbl="alignNode1" presStyleIdx="24" presStyleCnt="28"/>
      <dgm:spPr/>
    </dgm:pt>
    <dgm:pt modelId="{EE41395B-66C5-437F-8D06-B34D758EE1FF}" type="pres">
      <dgm:prSet presAssocID="{9E90D42F-97C5-4BB1-8018-A78F3FC92CB3}" presName="chevron5" presStyleLbl="alignNode1" presStyleIdx="25" presStyleCnt="28"/>
      <dgm:spPr/>
    </dgm:pt>
    <dgm:pt modelId="{22ADF4ED-4EFE-454E-9BFC-B24B13CE899B}" type="pres">
      <dgm:prSet presAssocID="{9E90D42F-97C5-4BB1-8018-A78F3FC92CB3}" presName="chevron6" presStyleLbl="alignNode1" presStyleIdx="26" presStyleCnt="28"/>
      <dgm:spPr/>
    </dgm:pt>
    <dgm:pt modelId="{6D805392-9E07-40F3-8866-A3769AF15B2A}" type="pres">
      <dgm:prSet presAssocID="{9E90D42F-97C5-4BB1-8018-A78F3FC92CB3}" presName="chevron7" presStyleLbl="alignNode1" presStyleIdx="27" presStyleCnt="28" custScaleX="172663"/>
      <dgm:spPr/>
    </dgm:pt>
    <dgm:pt modelId="{263272FF-9D37-408E-A840-7693E5565C08}" type="pres">
      <dgm:prSet presAssocID="{9E90D42F-97C5-4BB1-8018-A78F3FC92CB3}" presName="childtext" presStyleLbl="solidFgAcc1" presStyleIdx="3" presStyleCnt="4" custScaleX="1726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F00C31-80DF-4DE4-80E7-72BFFD211E30}" srcId="{69889650-CAC9-49F1-B966-719EDB341C1F}" destId="{E4055F5A-291C-42FB-A264-73CA9B7AA8B0}" srcOrd="0" destOrd="0" parTransId="{06AA5DD9-D0C3-43FD-8263-5B7A520FB7D9}" sibTransId="{8D3372BC-C693-49CD-96F5-E7F3E4A5F7BE}"/>
    <dgm:cxn modelId="{7720A2FD-A1D9-4F78-9D06-F9A23812B057}" srcId="{69889650-CAC9-49F1-B966-719EDB341C1F}" destId="{9E90D42F-97C5-4BB1-8018-A78F3FC92CB3}" srcOrd="3" destOrd="0" parTransId="{7EBE9BDE-612F-4589-AC72-587E22056997}" sibTransId="{E4DAD980-C1A5-4650-8B46-A6D12C356808}"/>
    <dgm:cxn modelId="{827CEEBE-8C20-4902-9C26-4BA9606907A4}" srcId="{69889650-CAC9-49F1-B966-719EDB341C1F}" destId="{170E683E-A6B3-411D-8046-ECD002FD3258}" srcOrd="1" destOrd="0" parTransId="{E0519A08-A3F6-4A76-8636-875DD20EE994}" sibTransId="{C9F4F7F1-1C98-4253-82AD-7CDFD3B089E9}"/>
    <dgm:cxn modelId="{0BF0A483-4ECE-413E-8A64-1C942EC87A69}" type="presOf" srcId="{69889650-CAC9-49F1-B966-719EDB341C1F}" destId="{090FA2E3-1CE6-4146-81E3-D8BBE893A42B}" srcOrd="0" destOrd="0" presId="urn:microsoft.com/office/officeart/2008/layout/VerticalAccentList"/>
    <dgm:cxn modelId="{175AC400-9CE1-408D-BAA2-A7E98B406C3C}" srcId="{E4055F5A-291C-42FB-A264-73CA9B7AA8B0}" destId="{A970BA98-A99C-4D8E-A284-9707293BFBD1}" srcOrd="0" destOrd="0" parTransId="{4462782F-1A96-463C-8A28-63B16D2EFA38}" sibTransId="{F04E9314-CB93-4542-B06E-889D1A101112}"/>
    <dgm:cxn modelId="{3F6DEAFA-0FC8-4755-82D3-E661439FD0CD}" srcId="{9E90D42F-97C5-4BB1-8018-A78F3FC92CB3}" destId="{43190FE5-F9FD-4C4D-8665-E2D9F33465EA}" srcOrd="0" destOrd="0" parTransId="{8902C052-F680-426B-BB2B-56DBE8CE7377}" sibTransId="{7D155C07-0A62-4B66-BE80-6B3595AAE2A6}"/>
    <dgm:cxn modelId="{4EBD83A4-D585-4427-8D59-F66D47CA60F3}" type="presOf" srcId="{A970BA98-A99C-4D8E-A284-9707293BFBD1}" destId="{ED3D4AA3-1C35-4D1F-AB80-74048B638528}" srcOrd="0" destOrd="0" presId="urn:microsoft.com/office/officeart/2008/layout/VerticalAccentList"/>
    <dgm:cxn modelId="{9437ABB7-2E63-4C65-878B-3603BEA13AFB}" srcId="{170E683E-A6B3-411D-8046-ECD002FD3258}" destId="{93BDF28C-A517-4BF9-B6A0-B3CE148DBE75}" srcOrd="0" destOrd="0" parTransId="{C12D0437-DE1A-4088-966A-B7ED1F0F6874}" sibTransId="{59156E6D-EF7D-4241-8804-15155B8BA50B}"/>
    <dgm:cxn modelId="{6843368D-A332-474C-8D31-3CCBCE4C4525}" type="presOf" srcId="{96A282FD-4BAB-4CD4-97DD-3AE9CCC7EFDA}" destId="{5DACFC1B-EF99-405E-A85D-FE69D884E617}" srcOrd="0" destOrd="0" presId="urn:microsoft.com/office/officeart/2008/layout/VerticalAccentList"/>
    <dgm:cxn modelId="{867E3F6E-4CF5-4544-B83C-85CD4EF35D74}" type="presOf" srcId="{E4055F5A-291C-42FB-A264-73CA9B7AA8B0}" destId="{64CEF438-6D56-465B-9DAC-2E3AB9474EE5}" srcOrd="0" destOrd="0" presId="urn:microsoft.com/office/officeart/2008/layout/VerticalAccentList"/>
    <dgm:cxn modelId="{0456212E-836C-497A-B27C-4F8208E7D9CD}" type="presOf" srcId="{9E90D42F-97C5-4BB1-8018-A78F3FC92CB3}" destId="{22DF568E-31E1-4C5A-A97E-583D42680D47}" srcOrd="0" destOrd="0" presId="urn:microsoft.com/office/officeart/2008/layout/VerticalAccentList"/>
    <dgm:cxn modelId="{AB0289CB-7F6A-4228-A5DB-093A960469B2}" type="presOf" srcId="{43190FE5-F9FD-4C4D-8665-E2D9F33465EA}" destId="{263272FF-9D37-408E-A840-7693E5565C08}" srcOrd="0" destOrd="0" presId="urn:microsoft.com/office/officeart/2008/layout/VerticalAccentList"/>
    <dgm:cxn modelId="{71204A53-3984-482A-8C61-12C8C8F21314}" srcId="{69889650-CAC9-49F1-B966-719EDB341C1F}" destId="{9B430DFC-2D8E-4F07-ACD9-AD900C32266A}" srcOrd="2" destOrd="0" parTransId="{5D96DF91-8DF9-4F30-9EDD-308A1F5F5F24}" sibTransId="{E28A16DF-3CA3-4026-B647-6D2D9C9EAE49}"/>
    <dgm:cxn modelId="{1398C3BD-685F-4115-A5A3-2D2208ED0D6A}" type="presOf" srcId="{9B430DFC-2D8E-4F07-ACD9-AD900C32266A}" destId="{F7CE5087-9D79-432F-892E-7383D72FE43B}" srcOrd="0" destOrd="0" presId="urn:microsoft.com/office/officeart/2008/layout/VerticalAccentList"/>
    <dgm:cxn modelId="{318B5524-7580-4BB0-9F67-667760CA6EF5}" srcId="{9B430DFC-2D8E-4F07-ACD9-AD900C32266A}" destId="{96A282FD-4BAB-4CD4-97DD-3AE9CCC7EFDA}" srcOrd="0" destOrd="0" parTransId="{813562EB-9D9D-4AE1-9816-B1D4372CFA07}" sibTransId="{9F25CF07-17ED-472E-9749-0013E01E203D}"/>
    <dgm:cxn modelId="{CFE3B40F-6911-4765-B8E7-622238CE64D9}" type="presOf" srcId="{170E683E-A6B3-411D-8046-ECD002FD3258}" destId="{448AA99C-B44D-4A5B-9548-53093CDFD100}" srcOrd="0" destOrd="0" presId="urn:microsoft.com/office/officeart/2008/layout/VerticalAccentList"/>
    <dgm:cxn modelId="{54BF763B-08A3-4FE2-B482-6FC84AEC0402}" type="presOf" srcId="{93BDF28C-A517-4BF9-B6A0-B3CE148DBE75}" destId="{DDF15ECC-E896-4DAA-8573-FBF8C1EA1B58}" srcOrd="0" destOrd="0" presId="urn:microsoft.com/office/officeart/2008/layout/VerticalAccentList"/>
    <dgm:cxn modelId="{0E268B13-305C-4F9A-A7BC-C6F431EA907C}" type="presParOf" srcId="{090FA2E3-1CE6-4146-81E3-D8BBE893A42B}" destId="{910D66DA-3CBC-428B-8D0A-E9884CE11D15}" srcOrd="0" destOrd="0" presId="urn:microsoft.com/office/officeart/2008/layout/VerticalAccentList"/>
    <dgm:cxn modelId="{E51A4325-E694-4AD9-AE27-AB0E97E3D21C}" type="presParOf" srcId="{910D66DA-3CBC-428B-8D0A-E9884CE11D15}" destId="{64CEF438-6D56-465B-9DAC-2E3AB9474EE5}" srcOrd="0" destOrd="0" presId="urn:microsoft.com/office/officeart/2008/layout/VerticalAccentList"/>
    <dgm:cxn modelId="{8C4468D5-9DAD-42E0-81FF-ECE0E509124D}" type="presParOf" srcId="{090FA2E3-1CE6-4146-81E3-D8BBE893A42B}" destId="{A4D80257-03A1-4CAF-B37C-81B98CF939C5}" srcOrd="1" destOrd="0" presId="urn:microsoft.com/office/officeart/2008/layout/VerticalAccentList"/>
    <dgm:cxn modelId="{A69DFCB3-56F3-480B-A31D-D4D05F3F03F7}" type="presParOf" srcId="{A4D80257-03A1-4CAF-B37C-81B98CF939C5}" destId="{55700230-44C5-4EB9-8F2B-884FB0FAD8A7}" srcOrd="0" destOrd="0" presId="urn:microsoft.com/office/officeart/2008/layout/VerticalAccentList"/>
    <dgm:cxn modelId="{62846619-5C4A-44A3-8BE1-995F92456A1B}" type="presParOf" srcId="{A4D80257-03A1-4CAF-B37C-81B98CF939C5}" destId="{58D35112-1CB0-4626-AF1A-B7C00857A832}" srcOrd="1" destOrd="0" presId="urn:microsoft.com/office/officeart/2008/layout/VerticalAccentList"/>
    <dgm:cxn modelId="{A1A578F5-CCA6-48EE-8E6F-3F34803784E3}" type="presParOf" srcId="{A4D80257-03A1-4CAF-B37C-81B98CF939C5}" destId="{6F104E50-A752-40B9-9B2E-CE991CDC1D79}" srcOrd="2" destOrd="0" presId="urn:microsoft.com/office/officeart/2008/layout/VerticalAccentList"/>
    <dgm:cxn modelId="{70DF9F59-127B-467B-B04A-97B43FEE303D}" type="presParOf" srcId="{A4D80257-03A1-4CAF-B37C-81B98CF939C5}" destId="{9BA8D615-5309-4244-903E-4F0B06684CAF}" srcOrd="3" destOrd="0" presId="urn:microsoft.com/office/officeart/2008/layout/VerticalAccentList"/>
    <dgm:cxn modelId="{540EF2F0-2603-4EB1-83EC-96DC6404972D}" type="presParOf" srcId="{A4D80257-03A1-4CAF-B37C-81B98CF939C5}" destId="{4EB7FDB2-86DB-427C-99AE-FE3E5FC60C40}" srcOrd="4" destOrd="0" presId="urn:microsoft.com/office/officeart/2008/layout/VerticalAccentList"/>
    <dgm:cxn modelId="{3AE92AA1-EB6B-491A-966F-ED7E832F60D4}" type="presParOf" srcId="{A4D80257-03A1-4CAF-B37C-81B98CF939C5}" destId="{9F49D80C-67EF-4806-A384-6AA7216FEDA1}" srcOrd="5" destOrd="0" presId="urn:microsoft.com/office/officeart/2008/layout/VerticalAccentList"/>
    <dgm:cxn modelId="{B3B40C2F-E9B1-4F3D-AF90-D5340B0AF300}" type="presParOf" srcId="{A4D80257-03A1-4CAF-B37C-81B98CF939C5}" destId="{AADE9FFF-BD98-427D-9DA1-63E2AE854A52}" srcOrd="6" destOrd="0" presId="urn:microsoft.com/office/officeart/2008/layout/VerticalAccentList"/>
    <dgm:cxn modelId="{86C8C46D-D0B8-4A25-BD4B-6D550855DD88}" type="presParOf" srcId="{A4D80257-03A1-4CAF-B37C-81B98CF939C5}" destId="{ED3D4AA3-1C35-4D1F-AB80-74048B638528}" srcOrd="7" destOrd="0" presId="urn:microsoft.com/office/officeart/2008/layout/VerticalAccentList"/>
    <dgm:cxn modelId="{CC6FA8DD-52F1-4F3B-9390-37EE79B600C3}" type="presParOf" srcId="{090FA2E3-1CE6-4146-81E3-D8BBE893A42B}" destId="{8995FAEB-765A-40FF-963D-09411AE4F04B}" srcOrd="2" destOrd="0" presId="urn:microsoft.com/office/officeart/2008/layout/VerticalAccentList"/>
    <dgm:cxn modelId="{602C062F-8EA9-46A3-82E9-6A70E85D7549}" type="presParOf" srcId="{090FA2E3-1CE6-4146-81E3-D8BBE893A42B}" destId="{E76E2472-681A-49BB-9D28-987914A69CF9}" srcOrd="3" destOrd="0" presId="urn:microsoft.com/office/officeart/2008/layout/VerticalAccentList"/>
    <dgm:cxn modelId="{75370CBE-C718-42D4-986C-DC7A5C6C5AEF}" type="presParOf" srcId="{E76E2472-681A-49BB-9D28-987914A69CF9}" destId="{448AA99C-B44D-4A5B-9548-53093CDFD100}" srcOrd="0" destOrd="0" presId="urn:microsoft.com/office/officeart/2008/layout/VerticalAccentList"/>
    <dgm:cxn modelId="{5FE017A1-2197-42A3-93AB-DD637681C351}" type="presParOf" srcId="{090FA2E3-1CE6-4146-81E3-D8BBE893A42B}" destId="{7B96BAA8-F45F-4DC1-A6A6-959AB17747C9}" srcOrd="4" destOrd="0" presId="urn:microsoft.com/office/officeart/2008/layout/VerticalAccentList"/>
    <dgm:cxn modelId="{145FE1CD-1688-42C7-A033-2A4A3B291A42}" type="presParOf" srcId="{7B96BAA8-F45F-4DC1-A6A6-959AB17747C9}" destId="{CD95DCCD-2485-41E0-ADE9-E3FBFDA698E8}" srcOrd="0" destOrd="0" presId="urn:microsoft.com/office/officeart/2008/layout/VerticalAccentList"/>
    <dgm:cxn modelId="{340618C9-40CB-49D2-80C3-378538057700}" type="presParOf" srcId="{7B96BAA8-F45F-4DC1-A6A6-959AB17747C9}" destId="{6F6D98E0-F849-4E8A-BC47-B5C49EDFA51C}" srcOrd="1" destOrd="0" presId="urn:microsoft.com/office/officeart/2008/layout/VerticalAccentList"/>
    <dgm:cxn modelId="{D0AD7C22-8C12-40ED-B2EF-BA6EF7CA5089}" type="presParOf" srcId="{7B96BAA8-F45F-4DC1-A6A6-959AB17747C9}" destId="{7AB57395-029C-4B50-B969-6F371281CC48}" srcOrd="2" destOrd="0" presId="urn:microsoft.com/office/officeart/2008/layout/VerticalAccentList"/>
    <dgm:cxn modelId="{45740F47-F542-48E8-A8A7-5A162A3503CA}" type="presParOf" srcId="{7B96BAA8-F45F-4DC1-A6A6-959AB17747C9}" destId="{F71B426A-7BD1-49D3-A959-DBFA0661A8AE}" srcOrd="3" destOrd="0" presId="urn:microsoft.com/office/officeart/2008/layout/VerticalAccentList"/>
    <dgm:cxn modelId="{0BE7AADB-532A-4FFF-A59A-34F6AAEC1809}" type="presParOf" srcId="{7B96BAA8-F45F-4DC1-A6A6-959AB17747C9}" destId="{9DBE2EF7-ECFB-4077-A477-9F184F95095C}" srcOrd="4" destOrd="0" presId="urn:microsoft.com/office/officeart/2008/layout/VerticalAccentList"/>
    <dgm:cxn modelId="{F3B14ADF-944D-4D02-87A3-59C5D7FB6CE4}" type="presParOf" srcId="{7B96BAA8-F45F-4DC1-A6A6-959AB17747C9}" destId="{C203E210-F0D7-40C4-AE98-0C7E482B1CF2}" srcOrd="5" destOrd="0" presId="urn:microsoft.com/office/officeart/2008/layout/VerticalAccentList"/>
    <dgm:cxn modelId="{99CB93A9-9D5B-4043-BD65-2CB2FE84D4DE}" type="presParOf" srcId="{7B96BAA8-F45F-4DC1-A6A6-959AB17747C9}" destId="{69AE42BA-519B-48F9-B1F8-58719B051144}" srcOrd="6" destOrd="0" presId="urn:microsoft.com/office/officeart/2008/layout/VerticalAccentList"/>
    <dgm:cxn modelId="{7B0DEFD8-CE3C-4DE0-A596-4B3D6A832FC2}" type="presParOf" srcId="{7B96BAA8-F45F-4DC1-A6A6-959AB17747C9}" destId="{DDF15ECC-E896-4DAA-8573-FBF8C1EA1B58}" srcOrd="7" destOrd="0" presId="urn:microsoft.com/office/officeart/2008/layout/VerticalAccentList"/>
    <dgm:cxn modelId="{035A15E3-2A12-46D0-83FB-4B41612E9D50}" type="presParOf" srcId="{090FA2E3-1CE6-4146-81E3-D8BBE893A42B}" destId="{B6BD93A5-6D77-4608-93C9-23E2933274EC}" srcOrd="5" destOrd="0" presId="urn:microsoft.com/office/officeart/2008/layout/VerticalAccentList"/>
    <dgm:cxn modelId="{D529429E-BC2D-4F59-AA5B-49BDE11838E7}" type="presParOf" srcId="{090FA2E3-1CE6-4146-81E3-D8BBE893A42B}" destId="{51A0DAFE-2EC5-446E-ACAB-EF5F46DCD61C}" srcOrd="6" destOrd="0" presId="urn:microsoft.com/office/officeart/2008/layout/VerticalAccentList"/>
    <dgm:cxn modelId="{71AA03CE-5C28-4692-BCBF-C8D1E12135EB}" type="presParOf" srcId="{51A0DAFE-2EC5-446E-ACAB-EF5F46DCD61C}" destId="{F7CE5087-9D79-432F-892E-7383D72FE43B}" srcOrd="0" destOrd="0" presId="urn:microsoft.com/office/officeart/2008/layout/VerticalAccentList"/>
    <dgm:cxn modelId="{8399BD3F-4315-4305-BC16-C030AB413949}" type="presParOf" srcId="{090FA2E3-1CE6-4146-81E3-D8BBE893A42B}" destId="{A7104540-F828-4888-A9DD-37517AE83A0A}" srcOrd="7" destOrd="0" presId="urn:microsoft.com/office/officeart/2008/layout/VerticalAccentList"/>
    <dgm:cxn modelId="{04232D7A-97D3-44BC-A449-39601DDCE9E7}" type="presParOf" srcId="{A7104540-F828-4888-A9DD-37517AE83A0A}" destId="{46C3653A-69F4-4C8E-A7A0-448A6480FCE2}" srcOrd="0" destOrd="0" presId="urn:microsoft.com/office/officeart/2008/layout/VerticalAccentList"/>
    <dgm:cxn modelId="{FEE73B36-74AF-4412-A2C9-677331E6F373}" type="presParOf" srcId="{A7104540-F828-4888-A9DD-37517AE83A0A}" destId="{1B635AEC-C5A9-40C4-AD8F-934DB93AA042}" srcOrd="1" destOrd="0" presId="urn:microsoft.com/office/officeart/2008/layout/VerticalAccentList"/>
    <dgm:cxn modelId="{636CC7F9-40AD-4A71-8F5E-1E2E7F064E9E}" type="presParOf" srcId="{A7104540-F828-4888-A9DD-37517AE83A0A}" destId="{FE07D354-3D8B-412A-878C-BCF95B1808DB}" srcOrd="2" destOrd="0" presId="urn:microsoft.com/office/officeart/2008/layout/VerticalAccentList"/>
    <dgm:cxn modelId="{7EC1C798-E711-4A19-9729-185A1ADE4170}" type="presParOf" srcId="{A7104540-F828-4888-A9DD-37517AE83A0A}" destId="{1146666E-F855-4653-80DC-5CE3FBA402E1}" srcOrd="3" destOrd="0" presId="urn:microsoft.com/office/officeart/2008/layout/VerticalAccentList"/>
    <dgm:cxn modelId="{DE6E0117-25BD-4F9E-AB31-72426173237E}" type="presParOf" srcId="{A7104540-F828-4888-A9DD-37517AE83A0A}" destId="{E2261B1A-9C5A-46D3-8BAA-584E908B33E8}" srcOrd="4" destOrd="0" presId="urn:microsoft.com/office/officeart/2008/layout/VerticalAccentList"/>
    <dgm:cxn modelId="{B9A6DF1D-ED30-47D5-8D38-FDD17A523DDB}" type="presParOf" srcId="{A7104540-F828-4888-A9DD-37517AE83A0A}" destId="{21BF0798-D927-452A-95D6-3BC9E9B1F39B}" srcOrd="5" destOrd="0" presId="urn:microsoft.com/office/officeart/2008/layout/VerticalAccentList"/>
    <dgm:cxn modelId="{A39E3800-079F-4F6D-990E-1CC157E7A94A}" type="presParOf" srcId="{A7104540-F828-4888-A9DD-37517AE83A0A}" destId="{1D2859CB-57F4-412F-A06A-B98B3C1FF1D2}" srcOrd="6" destOrd="0" presId="urn:microsoft.com/office/officeart/2008/layout/VerticalAccentList"/>
    <dgm:cxn modelId="{35AEF13B-B218-4F7E-8C01-E9A620DF6B4D}" type="presParOf" srcId="{A7104540-F828-4888-A9DD-37517AE83A0A}" destId="{5DACFC1B-EF99-405E-A85D-FE69D884E617}" srcOrd="7" destOrd="0" presId="urn:microsoft.com/office/officeart/2008/layout/VerticalAccentList"/>
    <dgm:cxn modelId="{EABA1631-4A98-464B-AE23-5DE4E5B66A97}" type="presParOf" srcId="{090FA2E3-1CE6-4146-81E3-D8BBE893A42B}" destId="{66EC867F-93CD-42C2-A492-216CF2AA953D}" srcOrd="8" destOrd="0" presId="urn:microsoft.com/office/officeart/2008/layout/VerticalAccentList"/>
    <dgm:cxn modelId="{3EEE4886-BC13-4031-B562-CA8983A76646}" type="presParOf" srcId="{090FA2E3-1CE6-4146-81E3-D8BBE893A42B}" destId="{D76C11FE-1230-4617-B356-E5A7901D7E62}" srcOrd="9" destOrd="0" presId="urn:microsoft.com/office/officeart/2008/layout/VerticalAccentList"/>
    <dgm:cxn modelId="{ED73B262-2462-48BF-9A2D-AA079701149C}" type="presParOf" srcId="{D76C11FE-1230-4617-B356-E5A7901D7E62}" destId="{22DF568E-31E1-4C5A-A97E-583D42680D47}" srcOrd="0" destOrd="0" presId="urn:microsoft.com/office/officeart/2008/layout/VerticalAccentList"/>
    <dgm:cxn modelId="{1234BC72-9572-4B7A-9A2A-8724AD243454}" type="presParOf" srcId="{090FA2E3-1CE6-4146-81E3-D8BBE893A42B}" destId="{6818661F-22FC-4824-9A8C-F4877EAAB91B}" srcOrd="10" destOrd="0" presId="urn:microsoft.com/office/officeart/2008/layout/VerticalAccentList"/>
    <dgm:cxn modelId="{FC1008D6-37BE-4258-9065-B3945BC39620}" type="presParOf" srcId="{6818661F-22FC-4824-9A8C-F4877EAAB91B}" destId="{4C33A515-DB24-4B59-A85B-D0690B2FCF33}" srcOrd="0" destOrd="0" presId="urn:microsoft.com/office/officeart/2008/layout/VerticalAccentList"/>
    <dgm:cxn modelId="{6DFC3AED-5E30-4AF6-AADB-CA9FCD7EE436}" type="presParOf" srcId="{6818661F-22FC-4824-9A8C-F4877EAAB91B}" destId="{A237B093-C24B-4FB3-8DB5-9FC510A2BC65}" srcOrd="1" destOrd="0" presId="urn:microsoft.com/office/officeart/2008/layout/VerticalAccentList"/>
    <dgm:cxn modelId="{6A3C88AF-8E3F-4814-BA3F-387E5F79B9FC}" type="presParOf" srcId="{6818661F-22FC-4824-9A8C-F4877EAAB91B}" destId="{733F458A-A975-4957-B848-87B556D6568A}" srcOrd="2" destOrd="0" presId="urn:microsoft.com/office/officeart/2008/layout/VerticalAccentList"/>
    <dgm:cxn modelId="{BF619261-9C66-46DF-A6C4-60FC3AEA2733}" type="presParOf" srcId="{6818661F-22FC-4824-9A8C-F4877EAAB91B}" destId="{71E5AA0E-ADEA-41FF-8B71-30267E5F0CDA}" srcOrd="3" destOrd="0" presId="urn:microsoft.com/office/officeart/2008/layout/VerticalAccentList"/>
    <dgm:cxn modelId="{40F9F316-F328-4810-96AB-5D8C997578D3}" type="presParOf" srcId="{6818661F-22FC-4824-9A8C-F4877EAAB91B}" destId="{EE41395B-66C5-437F-8D06-B34D758EE1FF}" srcOrd="4" destOrd="0" presId="urn:microsoft.com/office/officeart/2008/layout/VerticalAccentList"/>
    <dgm:cxn modelId="{95293B7D-A496-4082-A2DE-C4BACEF5E16E}" type="presParOf" srcId="{6818661F-22FC-4824-9A8C-F4877EAAB91B}" destId="{22ADF4ED-4EFE-454E-9BFC-B24B13CE899B}" srcOrd="5" destOrd="0" presId="urn:microsoft.com/office/officeart/2008/layout/VerticalAccentList"/>
    <dgm:cxn modelId="{4852F463-E66E-42E5-A355-057067BAF3DE}" type="presParOf" srcId="{6818661F-22FC-4824-9A8C-F4877EAAB91B}" destId="{6D805392-9E07-40F3-8866-A3769AF15B2A}" srcOrd="6" destOrd="0" presId="urn:microsoft.com/office/officeart/2008/layout/VerticalAccentList"/>
    <dgm:cxn modelId="{A621B9AA-9C6D-43E6-ACAB-F053CFEA7A84}" type="presParOf" srcId="{6818661F-22FC-4824-9A8C-F4877EAAB91B}" destId="{263272FF-9D37-408E-A840-7693E5565C0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B00CF-6E80-4911-AA4C-E3A97D91F711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F62D90-CBBC-4FE5-948C-7FD52DDEF2F3}">
      <dgm:prSet phldrT="[Text]"/>
      <dgm:spPr/>
      <dgm:t>
        <a:bodyPr/>
        <a:lstStyle/>
        <a:p>
          <a:r>
            <a:rPr lang="en-US" b="1" dirty="0" err="1" smtClean="0"/>
            <a:t>colspan</a:t>
          </a:r>
          <a:endParaRPr lang="en-US" b="1" dirty="0"/>
        </a:p>
      </dgm:t>
    </dgm:pt>
    <dgm:pt modelId="{17603F88-3164-4210-A66D-2C7F44C58EE5}" type="parTrans" cxnId="{A1CD6B4C-9214-4709-89D2-6169678292DF}">
      <dgm:prSet/>
      <dgm:spPr/>
      <dgm:t>
        <a:bodyPr/>
        <a:lstStyle/>
        <a:p>
          <a:endParaRPr lang="en-US"/>
        </a:p>
      </dgm:t>
    </dgm:pt>
    <dgm:pt modelId="{0C259224-9A59-4E90-A889-5FE41967778E}" type="sibTrans" cxnId="{A1CD6B4C-9214-4709-89D2-6169678292DF}">
      <dgm:prSet/>
      <dgm:spPr/>
      <dgm:t>
        <a:bodyPr/>
        <a:lstStyle/>
        <a:p>
          <a:endParaRPr lang="en-US"/>
        </a:p>
      </dgm:t>
    </dgm:pt>
    <dgm:pt modelId="{F5735AA8-F179-46ED-8F9A-69C86C0A0AA5}">
      <dgm:prSet phldrT="[Text]"/>
      <dgm:spPr/>
      <dgm:t>
        <a:bodyPr/>
        <a:lstStyle/>
        <a:p>
          <a:r>
            <a:rPr lang="en-US" dirty="0" smtClean="0"/>
            <a:t>Tag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me-merge </a:t>
          </a:r>
          <a:r>
            <a:rPr lang="en-US" dirty="0" err="1" smtClean="0"/>
            <a:t>kolom</a:t>
          </a:r>
          <a:endParaRPr lang="en-US" dirty="0"/>
        </a:p>
      </dgm:t>
    </dgm:pt>
    <dgm:pt modelId="{3AADF6DE-9908-4080-8786-620FEF0153BB}" type="parTrans" cxnId="{B2D12B74-90C2-42FB-AA1D-60BD166FA056}">
      <dgm:prSet/>
      <dgm:spPr/>
      <dgm:t>
        <a:bodyPr/>
        <a:lstStyle/>
        <a:p>
          <a:endParaRPr lang="en-US"/>
        </a:p>
      </dgm:t>
    </dgm:pt>
    <dgm:pt modelId="{50D10C52-D07D-455D-8754-0BBBC8F2311B}" type="sibTrans" cxnId="{B2D12B74-90C2-42FB-AA1D-60BD166FA056}">
      <dgm:prSet/>
      <dgm:spPr/>
      <dgm:t>
        <a:bodyPr/>
        <a:lstStyle/>
        <a:p>
          <a:endParaRPr lang="en-US"/>
        </a:p>
      </dgm:t>
    </dgm:pt>
    <dgm:pt modelId="{596F9AFE-7DBB-4707-8B44-5C826AE689F7}">
      <dgm:prSet phldrT="[Text]"/>
      <dgm:spPr/>
      <dgm:t>
        <a:bodyPr/>
        <a:lstStyle/>
        <a:p>
          <a:r>
            <a:rPr lang="en-US" b="1" dirty="0" err="1" smtClean="0"/>
            <a:t>rowspan</a:t>
          </a:r>
          <a:endParaRPr lang="en-US" b="1" dirty="0"/>
        </a:p>
      </dgm:t>
    </dgm:pt>
    <dgm:pt modelId="{856277B6-3EF9-4520-B97A-DA1518C42F58}" type="parTrans" cxnId="{699765D6-7289-4159-8645-E823D534B638}">
      <dgm:prSet/>
      <dgm:spPr/>
      <dgm:t>
        <a:bodyPr/>
        <a:lstStyle/>
        <a:p>
          <a:endParaRPr lang="en-US"/>
        </a:p>
      </dgm:t>
    </dgm:pt>
    <dgm:pt modelId="{2BCF605A-914F-4786-AA06-9D264CD49B81}" type="sibTrans" cxnId="{699765D6-7289-4159-8645-E823D534B638}">
      <dgm:prSet/>
      <dgm:spPr/>
      <dgm:t>
        <a:bodyPr/>
        <a:lstStyle/>
        <a:p>
          <a:endParaRPr lang="en-US"/>
        </a:p>
      </dgm:t>
    </dgm:pt>
    <dgm:pt modelId="{16469589-6135-4D60-8CA6-F85FC100A8D8}">
      <dgm:prSet phldrT="[Text]"/>
      <dgm:spPr/>
      <dgm:t>
        <a:bodyPr/>
        <a:lstStyle/>
        <a:p>
          <a:r>
            <a:rPr lang="en-US" dirty="0" smtClean="0"/>
            <a:t>Tag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me-merge </a:t>
          </a:r>
          <a:r>
            <a:rPr lang="en-US" dirty="0" err="1" smtClean="0"/>
            <a:t>baris</a:t>
          </a:r>
          <a:endParaRPr lang="en-US" dirty="0"/>
        </a:p>
      </dgm:t>
    </dgm:pt>
    <dgm:pt modelId="{AF799EB0-8AA7-4FA0-97C9-FEB49E44E06E}" type="parTrans" cxnId="{2C691F35-D427-44E2-8034-8087721D6FCE}">
      <dgm:prSet/>
      <dgm:spPr/>
      <dgm:t>
        <a:bodyPr/>
        <a:lstStyle/>
        <a:p>
          <a:endParaRPr lang="en-US"/>
        </a:p>
      </dgm:t>
    </dgm:pt>
    <dgm:pt modelId="{C462D60F-DD1A-41E2-8867-07A6BB1A4264}" type="sibTrans" cxnId="{2C691F35-D427-44E2-8034-8087721D6FCE}">
      <dgm:prSet/>
      <dgm:spPr/>
      <dgm:t>
        <a:bodyPr/>
        <a:lstStyle/>
        <a:p>
          <a:endParaRPr lang="en-US"/>
        </a:p>
      </dgm:t>
    </dgm:pt>
    <dgm:pt modelId="{1791AF4E-8B6D-472D-A21F-DAD5900BFA5B}" type="pres">
      <dgm:prSet presAssocID="{545B00CF-6E80-4911-AA4C-E3A97D91F71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3F8CA62-101D-489E-988D-F9BF58B29B0F}" type="pres">
      <dgm:prSet presAssocID="{6BF62D90-CBBC-4FE5-948C-7FD52DDEF2F3}" presName="parenttextcomposite" presStyleCnt="0"/>
      <dgm:spPr/>
    </dgm:pt>
    <dgm:pt modelId="{91BC9183-200B-46B9-AC4D-A2301E357EB7}" type="pres">
      <dgm:prSet presAssocID="{6BF62D90-CBBC-4FE5-948C-7FD52DDEF2F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1E08F-8C3A-4A4A-99FB-E7C938894E3F}" type="pres">
      <dgm:prSet presAssocID="{6BF62D90-CBBC-4FE5-948C-7FD52DDEF2F3}" presName="composite" presStyleCnt="0"/>
      <dgm:spPr/>
    </dgm:pt>
    <dgm:pt modelId="{FD630EAB-2A66-47DA-922E-D95691E39574}" type="pres">
      <dgm:prSet presAssocID="{6BF62D90-CBBC-4FE5-948C-7FD52DDEF2F3}" presName="chevron1" presStyleLbl="alignNode1" presStyleIdx="0" presStyleCnt="14"/>
      <dgm:spPr/>
    </dgm:pt>
    <dgm:pt modelId="{047E8350-CA3F-48FB-904C-3DEB9A320D10}" type="pres">
      <dgm:prSet presAssocID="{6BF62D90-CBBC-4FE5-948C-7FD52DDEF2F3}" presName="chevron2" presStyleLbl="alignNode1" presStyleIdx="1" presStyleCnt="14"/>
      <dgm:spPr/>
    </dgm:pt>
    <dgm:pt modelId="{E29732A4-6F4B-4CA5-A3C2-76B63C1DC125}" type="pres">
      <dgm:prSet presAssocID="{6BF62D90-CBBC-4FE5-948C-7FD52DDEF2F3}" presName="chevron3" presStyleLbl="alignNode1" presStyleIdx="2" presStyleCnt="14"/>
      <dgm:spPr/>
    </dgm:pt>
    <dgm:pt modelId="{B7D8F8B0-ECFB-45DC-9209-9C76AC9A7F84}" type="pres">
      <dgm:prSet presAssocID="{6BF62D90-CBBC-4FE5-948C-7FD52DDEF2F3}" presName="chevron4" presStyleLbl="alignNode1" presStyleIdx="3" presStyleCnt="14"/>
      <dgm:spPr/>
    </dgm:pt>
    <dgm:pt modelId="{477F89F3-055D-43CC-A92A-54927CF07A99}" type="pres">
      <dgm:prSet presAssocID="{6BF62D90-CBBC-4FE5-948C-7FD52DDEF2F3}" presName="chevron5" presStyleLbl="alignNode1" presStyleIdx="4" presStyleCnt="14"/>
      <dgm:spPr/>
    </dgm:pt>
    <dgm:pt modelId="{8AC286C2-2F93-4101-B55D-C24CBA4538A2}" type="pres">
      <dgm:prSet presAssocID="{6BF62D90-CBBC-4FE5-948C-7FD52DDEF2F3}" presName="chevron6" presStyleLbl="alignNode1" presStyleIdx="5" presStyleCnt="14"/>
      <dgm:spPr/>
    </dgm:pt>
    <dgm:pt modelId="{A40DBCD1-EA98-490A-B370-29082FA7F296}" type="pres">
      <dgm:prSet presAssocID="{6BF62D90-CBBC-4FE5-948C-7FD52DDEF2F3}" presName="chevron7" presStyleLbl="alignNode1" presStyleIdx="6" presStyleCnt="14"/>
      <dgm:spPr/>
    </dgm:pt>
    <dgm:pt modelId="{03F4E0C9-500D-4DF1-804E-812C2881512F}" type="pres">
      <dgm:prSet presAssocID="{6BF62D90-CBBC-4FE5-948C-7FD52DDEF2F3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DAC8F-A359-4790-B2A2-87E9C8F1FFC6}" type="pres">
      <dgm:prSet presAssocID="{0C259224-9A59-4E90-A889-5FE41967778E}" presName="sibTrans" presStyleCnt="0"/>
      <dgm:spPr/>
    </dgm:pt>
    <dgm:pt modelId="{6BC11D09-740D-4D9D-86C6-C764BAE2EB74}" type="pres">
      <dgm:prSet presAssocID="{596F9AFE-7DBB-4707-8B44-5C826AE689F7}" presName="parenttextcomposite" presStyleCnt="0"/>
      <dgm:spPr/>
    </dgm:pt>
    <dgm:pt modelId="{000ED02D-F0ED-407F-9A2B-F985A90670BB}" type="pres">
      <dgm:prSet presAssocID="{596F9AFE-7DBB-4707-8B44-5C826AE689F7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6B58B-76A8-4975-8CAF-4DF5C3764A00}" type="pres">
      <dgm:prSet presAssocID="{596F9AFE-7DBB-4707-8B44-5C826AE689F7}" presName="composite" presStyleCnt="0"/>
      <dgm:spPr/>
    </dgm:pt>
    <dgm:pt modelId="{D40BF701-F776-4007-93C7-D93CF8B6DC31}" type="pres">
      <dgm:prSet presAssocID="{596F9AFE-7DBB-4707-8B44-5C826AE689F7}" presName="chevron1" presStyleLbl="alignNode1" presStyleIdx="7" presStyleCnt="14"/>
      <dgm:spPr/>
    </dgm:pt>
    <dgm:pt modelId="{FAF8B9B7-083F-4819-A773-BC1106EFDA52}" type="pres">
      <dgm:prSet presAssocID="{596F9AFE-7DBB-4707-8B44-5C826AE689F7}" presName="chevron2" presStyleLbl="alignNode1" presStyleIdx="8" presStyleCnt="14"/>
      <dgm:spPr/>
    </dgm:pt>
    <dgm:pt modelId="{733608DE-EA56-4F11-BB2C-4DC51FAE1BD1}" type="pres">
      <dgm:prSet presAssocID="{596F9AFE-7DBB-4707-8B44-5C826AE689F7}" presName="chevron3" presStyleLbl="alignNode1" presStyleIdx="9" presStyleCnt="14"/>
      <dgm:spPr/>
    </dgm:pt>
    <dgm:pt modelId="{53453B3A-897B-45FA-9725-C56D15C56C9B}" type="pres">
      <dgm:prSet presAssocID="{596F9AFE-7DBB-4707-8B44-5C826AE689F7}" presName="chevron4" presStyleLbl="alignNode1" presStyleIdx="10" presStyleCnt="14"/>
      <dgm:spPr/>
    </dgm:pt>
    <dgm:pt modelId="{3C8E715C-F186-4447-ADB2-5A7857B6420B}" type="pres">
      <dgm:prSet presAssocID="{596F9AFE-7DBB-4707-8B44-5C826AE689F7}" presName="chevron5" presStyleLbl="alignNode1" presStyleIdx="11" presStyleCnt="14"/>
      <dgm:spPr/>
    </dgm:pt>
    <dgm:pt modelId="{6342CF30-B53E-4D0E-A24A-18D43A5CC5E9}" type="pres">
      <dgm:prSet presAssocID="{596F9AFE-7DBB-4707-8B44-5C826AE689F7}" presName="chevron6" presStyleLbl="alignNode1" presStyleIdx="12" presStyleCnt="14"/>
      <dgm:spPr/>
    </dgm:pt>
    <dgm:pt modelId="{227AD346-056D-4A23-9848-6BF96310514A}" type="pres">
      <dgm:prSet presAssocID="{596F9AFE-7DBB-4707-8B44-5C826AE689F7}" presName="chevron7" presStyleLbl="alignNode1" presStyleIdx="13" presStyleCnt="14"/>
      <dgm:spPr/>
    </dgm:pt>
    <dgm:pt modelId="{80B00B3B-0AC0-4F3F-80B7-4928B6B57EBF}" type="pres">
      <dgm:prSet presAssocID="{596F9AFE-7DBB-4707-8B44-5C826AE689F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12B74-90C2-42FB-AA1D-60BD166FA056}" srcId="{6BF62D90-CBBC-4FE5-948C-7FD52DDEF2F3}" destId="{F5735AA8-F179-46ED-8F9A-69C86C0A0AA5}" srcOrd="0" destOrd="0" parTransId="{3AADF6DE-9908-4080-8786-620FEF0153BB}" sibTransId="{50D10C52-D07D-455D-8754-0BBBC8F2311B}"/>
    <dgm:cxn modelId="{E34CA5D4-A21A-4200-99A4-C63013655FE6}" type="presOf" srcId="{596F9AFE-7DBB-4707-8B44-5C826AE689F7}" destId="{000ED02D-F0ED-407F-9A2B-F985A90670BB}" srcOrd="0" destOrd="0" presId="urn:microsoft.com/office/officeart/2008/layout/VerticalAccentList"/>
    <dgm:cxn modelId="{F73B27C2-CAA2-4125-8B97-033BE5FBD229}" type="presOf" srcId="{545B00CF-6E80-4911-AA4C-E3A97D91F711}" destId="{1791AF4E-8B6D-472D-A21F-DAD5900BFA5B}" srcOrd="0" destOrd="0" presId="urn:microsoft.com/office/officeart/2008/layout/VerticalAccentList"/>
    <dgm:cxn modelId="{2C691F35-D427-44E2-8034-8087721D6FCE}" srcId="{596F9AFE-7DBB-4707-8B44-5C826AE689F7}" destId="{16469589-6135-4D60-8CA6-F85FC100A8D8}" srcOrd="0" destOrd="0" parTransId="{AF799EB0-8AA7-4FA0-97C9-FEB49E44E06E}" sibTransId="{C462D60F-DD1A-41E2-8867-07A6BB1A4264}"/>
    <dgm:cxn modelId="{E2455D90-C418-4FB4-9392-B4FE13332609}" type="presOf" srcId="{6BF62D90-CBBC-4FE5-948C-7FD52DDEF2F3}" destId="{91BC9183-200B-46B9-AC4D-A2301E357EB7}" srcOrd="0" destOrd="0" presId="urn:microsoft.com/office/officeart/2008/layout/VerticalAccentList"/>
    <dgm:cxn modelId="{EB887B09-BFB2-4DB9-9F79-7614350B5D99}" type="presOf" srcId="{16469589-6135-4D60-8CA6-F85FC100A8D8}" destId="{80B00B3B-0AC0-4F3F-80B7-4928B6B57EBF}" srcOrd="0" destOrd="0" presId="urn:microsoft.com/office/officeart/2008/layout/VerticalAccentList"/>
    <dgm:cxn modelId="{7726BB21-FF27-4FB8-9C02-697050127CE9}" type="presOf" srcId="{F5735AA8-F179-46ED-8F9A-69C86C0A0AA5}" destId="{03F4E0C9-500D-4DF1-804E-812C2881512F}" srcOrd="0" destOrd="0" presId="urn:microsoft.com/office/officeart/2008/layout/VerticalAccentList"/>
    <dgm:cxn modelId="{699765D6-7289-4159-8645-E823D534B638}" srcId="{545B00CF-6E80-4911-AA4C-E3A97D91F711}" destId="{596F9AFE-7DBB-4707-8B44-5C826AE689F7}" srcOrd="1" destOrd="0" parTransId="{856277B6-3EF9-4520-B97A-DA1518C42F58}" sibTransId="{2BCF605A-914F-4786-AA06-9D264CD49B81}"/>
    <dgm:cxn modelId="{A1CD6B4C-9214-4709-89D2-6169678292DF}" srcId="{545B00CF-6E80-4911-AA4C-E3A97D91F711}" destId="{6BF62D90-CBBC-4FE5-948C-7FD52DDEF2F3}" srcOrd="0" destOrd="0" parTransId="{17603F88-3164-4210-A66D-2C7F44C58EE5}" sibTransId="{0C259224-9A59-4E90-A889-5FE41967778E}"/>
    <dgm:cxn modelId="{21F6444A-7A38-4114-A952-4947FDF9D466}" type="presParOf" srcId="{1791AF4E-8B6D-472D-A21F-DAD5900BFA5B}" destId="{C3F8CA62-101D-489E-988D-F9BF58B29B0F}" srcOrd="0" destOrd="0" presId="urn:microsoft.com/office/officeart/2008/layout/VerticalAccentList"/>
    <dgm:cxn modelId="{A4AAE03A-0255-4B6D-920B-F79E7B7DAA68}" type="presParOf" srcId="{C3F8CA62-101D-489E-988D-F9BF58B29B0F}" destId="{91BC9183-200B-46B9-AC4D-A2301E357EB7}" srcOrd="0" destOrd="0" presId="urn:microsoft.com/office/officeart/2008/layout/VerticalAccentList"/>
    <dgm:cxn modelId="{D3F877AB-AFA6-4ADC-B652-60004ACFB9A0}" type="presParOf" srcId="{1791AF4E-8B6D-472D-A21F-DAD5900BFA5B}" destId="{E5D1E08F-8C3A-4A4A-99FB-E7C938894E3F}" srcOrd="1" destOrd="0" presId="urn:microsoft.com/office/officeart/2008/layout/VerticalAccentList"/>
    <dgm:cxn modelId="{F869BB50-2AC8-4FE8-BD78-8D46FF27CF6F}" type="presParOf" srcId="{E5D1E08F-8C3A-4A4A-99FB-E7C938894E3F}" destId="{FD630EAB-2A66-47DA-922E-D95691E39574}" srcOrd="0" destOrd="0" presId="urn:microsoft.com/office/officeart/2008/layout/VerticalAccentList"/>
    <dgm:cxn modelId="{FD6C065D-AD1B-456D-AE88-906B5A578350}" type="presParOf" srcId="{E5D1E08F-8C3A-4A4A-99FB-E7C938894E3F}" destId="{047E8350-CA3F-48FB-904C-3DEB9A320D10}" srcOrd="1" destOrd="0" presId="urn:microsoft.com/office/officeart/2008/layout/VerticalAccentList"/>
    <dgm:cxn modelId="{E8F8BA15-6093-4FF4-9093-944CE692EEBC}" type="presParOf" srcId="{E5D1E08F-8C3A-4A4A-99FB-E7C938894E3F}" destId="{E29732A4-6F4B-4CA5-A3C2-76B63C1DC125}" srcOrd="2" destOrd="0" presId="urn:microsoft.com/office/officeart/2008/layout/VerticalAccentList"/>
    <dgm:cxn modelId="{8FF4AFD9-A3BF-4B37-A6E1-18827D5E5BC7}" type="presParOf" srcId="{E5D1E08F-8C3A-4A4A-99FB-E7C938894E3F}" destId="{B7D8F8B0-ECFB-45DC-9209-9C76AC9A7F84}" srcOrd="3" destOrd="0" presId="urn:microsoft.com/office/officeart/2008/layout/VerticalAccentList"/>
    <dgm:cxn modelId="{5BA75854-73BB-4EC5-BD10-443F772A3B01}" type="presParOf" srcId="{E5D1E08F-8C3A-4A4A-99FB-E7C938894E3F}" destId="{477F89F3-055D-43CC-A92A-54927CF07A99}" srcOrd="4" destOrd="0" presId="urn:microsoft.com/office/officeart/2008/layout/VerticalAccentList"/>
    <dgm:cxn modelId="{126E1B88-931B-431D-9039-9D22501622FC}" type="presParOf" srcId="{E5D1E08F-8C3A-4A4A-99FB-E7C938894E3F}" destId="{8AC286C2-2F93-4101-B55D-C24CBA4538A2}" srcOrd="5" destOrd="0" presId="urn:microsoft.com/office/officeart/2008/layout/VerticalAccentList"/>
    <dgm:cxn modelId="{C3D97C80-5D73-4211-AE03-94050EB72DFC}" type="presParOf" srcId="{E5D1E08F-8C3A-4A4A-99FB-E7C938894E3F}" destId="{A40DBCD1-EA98-490A-B370-29082FA7F296}" srcOrd="6" destOrd="0" presId="urn:microsoft.com/office/officeart/2008/layout/VerticalAccentList"/>
    <dgm:cxn modelId="{6B877084-ABF7-42B4-81BC-79C5AFF460D5}" type="presParOf" srcId="{E5D1E08F-8C3A-4A4A-99FB-E7C938894E3F}" destId="{03F4E0C9-500D-4DF1-804E-812C2881512F}" srcOrd="7" destOrd="0" presId="urn:microsoft.com/office/officeart/2008/layout/VerticalAccentList"/>
    <dgm:cxn modelId="{FAD9626C-1C61-4B07-A360-360A692B2BF9}" type="presParOf" srcId="{1791AF4E-8B6D-472D-A21F-DAD5900BFA5B}" destId="{262DAC8F-A359-4790-B2A2-87E9C8F1FFC6}" srcOrd="2" destOrd="0" presId="urn:microsoft.com/office/officeart/2008/layout/VerticalAccentList"/>
    <dgm:cxn modelId="{5C0FB4F7-6D27-4B74-B7FA-E0831BEA6EFD}" type="presParOf" srcId="{1791AF4E-8B6D-472D-A21F-DAD5900BFA5B}" destId="{6BC11D09-740D-4D9D-86C6-C764BAE2EB74}" srcOrd="3" destOrd="0" presId="urn:microsoft.com/office/officeart/2008/layout/VerticalAccentList"/>
    <dgm:cxn modelId="{6A7B58FD-60E9-44CA-8E69-F6AFDD73519A}" type="presParOf" srcId="{6BC11D09-740D-4D9D-86C6-C764BAE2EB74}" destId="{000ED02D-F0ED-407F-9A2B-F985A90670BB}" srcOrd="0" destOrd="0" presId="urn:microsoft.com/office/officeart/2008/layout/VerticalAccentList"/>
    <dgm:cxn modelId="{8E3FD73C-1E38-474C-8260-B576B500BE78}" type="presParOf" srcId="{1791AF4E-8B6D-472D-A21F-DAD5900BFA5B}" destId="{9BB6B58B-76A8-4975-8CAF-4DF5C3764A00}" srcOrd="4" destOrd="0" presId="urn:microsoft.com/office/officeart/2008/layout/VerticalAccentList"/>
    <dgm:cxn modelId="{72B8FA6E-845C-42BD-879B-CA40ECDE30E0}" type="presParOf" srcId="{9BB6B58B-76A8-4975-8CAF-4DF5C3764A00}" destId="{D40BF701-F776-4007-93C7-D93CF8B6DC31}" srcOrd="0" destOrd="0" presId="urn:microsoft.com/office/officeart/2008/layout/VerticalAccentList"/>
    <dgm:cxn modelId="{664D096D-7B9C-4DB6-BE40-F15EEF1A58DE}" type="presParOf" srcId="{9BB6B58B-76A8-4975-8CAF-4DF5C3764A00}" destId="{FAF8B9B7-083F-4819-A773-BC1106EFDA52}" srcOrd="1" destOrd="0" presId="urn:microsoft.com/office/officeart/2008/layout/VerticalAccentList"/>
    <dgm:cxn modelId="{579486AD-C8EF-49D4-950A-6A7186A42FD4}" type="presParOf" srcId="{9BB6B58B-76A8-4975-8CAF-4DF5C3764A00}" destId="{733608DE-EA56-4F11-BB2C-4DC51FAE1BD1}" srcOrd="2" destOrd="0" presId="urn:microsoft.com/office/officeart/2008/layout/VerticalAccentList"/>
    <dgm:cxn modelId="{BB29BA59-4AA0-4154-8F40-D6181E8EE13C}" type="presParOf" srcId="{9BB6B58B-76A8-4975-8CAF-4DF5C3764A00}" destId="{53453B3A-897B-45FA-9725-C56D15C56C9B}" srcOrd="3" destOrd="0" presId="urn:microsoft.com/office/officeart/2008/layout/VerticalAccentList"/>
    <dgm:cxn modelId="{74BA999D-DEC2-4F3D-AFF1-99CCB3C4F7D0}" type="presParOf" srcId="{9BB6B58B-76A8-4975-8CAF-4DF5C3764A00}" destId="{3C8E715C-F186-4447-ADB2-5A7857B6420B}" srcOrd="4" destOrd="0" presId="urn:microsoft.com/office/officeart/2008/layout/VerticalAccentList"/>
    <dgm:cxn modelId="{502A6198-D69F-4FCC-8485-B0F365F8DF24}" type="presParOf" srcId="{9BB6B58B-76A8-4975-8CAF-4DF5C3764A00}" destId="{6342CF30-B53E-4D0E-A24A-18D43A5CC5E9}" srcOrd="5" destOrd="0" presId="urn:microsoft.com/office/officeart/2008/layout/VerticalAccentList"/>
    <dgm:cxn modelId="{B2D3EB30-9E16-4899-BF00-B5B13726BC0F}" type="presParOf" srcId="{9BB6B58B-76A8-4975-8CAF-4DF5C3764A00}" destId="{227AD346-056D-4A23-9848-6BF96310514A}" srcOrd="6" destOrd="0" presId="urn:microsoft.com/office/officeart/2008/layout/VerticalAccentList"/>
    <dgm:cxn modelId="{9EC7EE44-2E25-4177-9A67-752776D28779}" type="presParOf" srcId="{9BB6B58B-76A8-4975-8CAF-4DF5C3764A00}" destId="{80B00B3B-0AC0-4F3F-80B7-4928B6B57EB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F438-6D56-465B-9DAC-2E3AB9474EE5}">
      <dsp:nvSpPr>
        <dsp:cNvPr id="0" name=""/>
        <dsp:cNvSpPr/>
      </dsp:nvSpPr>
      <dsp:spPr>
        <a:xfrm>
          <a:off x="589376" y="435"/>
          <a:ext cx="4336144" cy="39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&lt;table&gt; … &lt;/table&gt;</a:t>
          </a:r>
          <a:endParaRPr lang="en-US" sz="1800" kern="1200" dirty="0"/>
        </a:p>
      </dsp:txBody>
      <dsp:txXfrm>
        <a:off x="589376" y="435"/>
        <a:ext cx="4336144" cy="394194"/>
      </dsp:txXfrm>
    </dsp:sp>
    <dsp:sp modelId="{55700230-44C5-4EB9-8F2B-884FB0FAD8A7}">
      <dsp:nvSpPr>
        <dsp:cNvPr id="0" name=""/>
        <dsp:cNvSpPr/>
      </dsp:nvSpPr>
      <dsp:spPr>
        <a:xfrm>
          <a:off x="2185242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35112-1CB0-4626-AF1A-B7C00857A832}">
      <dsp:nvSpPr>
        <dsp:cNvPr id="0" name=""/>
        <dsp:cNvSpPr/>
      </dsp:nvSpPr>
      <dsp:spPr>
        <a:xfrm>
          <a:off x="2794711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367921"/>
            <a:satOff val="1474"/>
            <a:lumOff val="320"/>
            <a:alphaOff val="0"/>
          </a:schemeClr>
        </a:solidFill>
        <a:ln w="25400" cap="flat" cmpd="sng" algn="ctr">
          <a:solidFill>
            <a:schemeClr val="accent5">
              <a:hueOff val="-367921"/>
              <a:satOff val="1474"/>
              <a:lumOff val="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4E50-A752-40B9-9B2E-CE991CDC1D79}">
      <dsp:nvSpPr>
        <dsp:cNvPr id="0" name=""/>
        <dsp:cNvSpPr/>
      </dsp:nvSpPr>
      <dsp:spPr>
        <a:xfrm>
          <a:off x="3404662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735843"/>
            <a:satOff val="2949"/>
            <a:lumOff val="639"/>
            <a:alphaOff val="0"/>
          </a:schemeClr>
        </a:solidFill>
        <a:ln w="25400" cap="flat" cmpd="sng" algn="ctr">
          <a:solidFill>
            <a:schemeClr val="accent5">
              <a:hueOff val="-735843"/>
              <a:satOff val="2949"/>
              <a:lumOff val="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8D615-5309-4244-903E-4F0B06684CAF}">
      <dsp:nvSpPr>
        <dsp:cNvPr id="0" name=""/>
        <dsp:cNvSpPr/>
      </dsp:nvSpPr>
      <dsp:spPr>
        <a:xfrm>
          <a:off x="4014132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7FDB2-86DB-427C-99AE-FE3E5FC60C40}">
      <dsp:nvSpPr>
        <dsp:cNvPr id="0" name=""/>
        <dsp:cNvSpPr/>
      </dsp:nvSpPr>
      <dsp:spPr>
        <a:xfrm>
          <a:off x="4624083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1471685"/>
            <a:satOff val="5898"/>
            <a:lumOff val="1278"/>
            <a:alphaOff val="0"/>
          </a:schemeClr>
        </a:solidFill>
        <a:ln w="25400" cap="flat" cmpd="sng" algn="ctr">
          <a:solidFill>
            <a:schemeClr val="accent5">
              <a:hueOff val="-1471685"/>
              <a:satOff val="5898"/>
              <a:lumOff val="12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9D80C-67EF-4806-A384-6AA7216FEDA1}">
      <dsp:nvSpPr>
        <dsp:cNvPr id="0" name=""/>
        <dsp:cNvSpPr/>
      </dsp:nvSpPr>
      <dsp:spPr>
        <a:xfrm>
          <a:off x="5233552" y="394630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1839607"/>
            <a:satOff val="7372"/>
            <a:lumOff val="1598"/>
            <a:alphaOff val="0"/>
          </a:schemeClr>
        </a:solidFill>
        <a:ln w="25400" cap="flat" cmpd="sng" algn="ctr">
          <a:solidFill>
            <a:schemeClr val="accent5">
              <a:hueOff val="-1839607"/>
              <a:satOff val="7372"/>
              <a:lumOff val="1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E9FFF-BD98-427D-9DA1-63E2AE854A52}">
      <dsp:nvSpPr>
        <dsp:cNvPr id="0" name=""/>
        <dsp:cNvSpPr/>
      </dsp:nvSpPr>
      <dsp:spPr>
        <a:xfrm>
          <a:off x="5474863" y="394630"/>
          <a:ext cx="1751938" cy="802989"/>
        </a:xfrm>
        <a:prstGeom prst="chevron">
          <a:avLst>
            <a:gd name="adj" fmla="val 70610"/>
          </a:avLst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4AA3-1C35-4D1F-AB80-74048B638528}">
      <dsp:nvSpPr>
        <dsp:cNvPr id="0" name=""/>
        <dsp:cNvSpPr/>
      </dsp:nvSpPr>
      <dsp:spPr>
        <a:xfrm>
          <a:off x="589376" y="474929"/>
          <a:ext cx="7584247" cy="642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Tag yang </a:t>
          </a:r>
          <a:r>
            <a:rPr lang="en-US" sz="1800" kern="1200" dirty="0" err="1" smtClean="0"/>
            <a:t>digunakan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membuat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tabel</a:t>
          </a:r>
          <a:endParaRPr lang="en-US" sz="1800" kern="1200" dirty="0"/>
        </a:p>
      </dsp:txBody>
      <dsp:txXfrm>
        <a:off x="589376" y="474929"/>
        <a:ext cx="7584247" cy="642391"/>
      </dsp:txXfrm>
    </dsp:sp>
    <dsp:sp modelId="{448AA99C-B44D-4A5B-9548-53093CDFD100}">
      <dsp:nvSpPr>
        <dsp:cNvPr id="0" name=""/>
        <dsp:cNvSpPr/>
      </dsp:nvSpPr>
      <dsp:spPr>
        <a:xfrm>
          <a:off x="589376" y="1252083"/>
          <a:ext cx="4336144" cy="39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</a:t>
          </a:r>
          <a:r>
            <a:rPr lang="en-US" sz="1800" kern="1200" dirty="0" err="1" smtClean="0"/>
            <a:t>tr</a:t>
          </a:r>
          <a:r>
            <a:rPr lang="en-US" sz="1800" kern="1200" dirty="0" smtClean="0"/>
            <a:t>&gt; … &lt;/</a:t>
          </a:r>
          <a:r>
            <a:rPr lang="en-US" sz="1800" kern="1200" dirty="0" err="1" smtClean="0"/>
            <a:t>tr</a:t>
          </a:r>
          <a:r>
            <a:rPr lang="en-US" sz="1800" kern="1200" dirty="0" smtClean="0"/>
            <a:t>&gt;</a:t>
          </a:r>
          <a:endParaRPr lang="en-US" sz="1800" kern="1200" dirty="0"/>
        </a:p>
      </dsp:txBody>
      <dsp:txXfrm>
        <a:off x="589376" y="1252083"/>
        <a:ext cx="4336144" cy="394194"/>
      </dsp:txXfrm>
    </dsp:sp>
    <dsp:sp modelId="{CD95DCCD-2485-41E0-ADE9-E3FBFDA698E8}">
      <dsp:nvSpPr>
        <dsp:cNvPr id="0" name=""/>
        <dsp:cNvSpPr/>
      </dsp:nvSpPr>
      <dsp:spPr>
        <a:xfrm>
          <a:off x="2185242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2575449"/>
            <a:satOff val="10321"/>
            <a:lumOff val="2237"/>
            <a:alphaOff val="0"/>
          </a:schemeClr>
        </a:solidFill>
        <a:ln w="25400" cap="flat" cmpd="sng" algn="ctr">
          <a:solidFill>
            <a:schemeClr val="accent5">
              <a:hueOff val="-2575449"/>
              <a:satOff val="10321"/>
              <a:lumOff val="22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98E0-F849-4E8A-BC47-B5C49EDFA51C}">
      <dsp:nvSpPr>
        <dsp:cNvPr id="0" name=""/>
        <dsp:cNvSpPr/>
      </dsp:nvSpPr>
      <dsp:spPr>
        <a:xfrm>
          <a:off x="2794711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2943371"/>
            <a:satOff val="11796"/>
            <a:lumOff val="2556"/>
            <a:alphaOff val="0"/>
          </a:schemeClr>
        </a:solidFill>
        <a:ln w="25400" cap="flat" cmpd="sng" algn="ctr">
          <a:solidFill>
            <a:schemeClr val="accent5">
              <a:hueOff val="-2943371"/>
              <a:satOff val="11796"/>
              <a:lumOff val="2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7395-029C-4B50-B969-6F371281CC48}">
      <dsp:nvSpPr>
        <dsp:cNvPr id="0" name=""/>
        <dsp:cNvSpPr/>
      </dsp:nvSpPr>
      <dsp:spPr>
        <a:xfrm>
          <a:off x="3404662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B426A-7BD1-49D3-A959-DBFA0661A8AE}">
      <dsp:nvSpPr>
        <dsp:cNvPr id="0" name=""/>
        <dsp:cNvSpPr/>
      </dsp:nvSpPr>
      <dsp:spPr>
        <a:xfrm>
          <a:off x="4014132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3679213"/>
            <a:satOff val="14745"/>
            <a:lumOff val="3196"/>
            <a:alphaOff val="0"/>
          </a:schemeClr>
        </a:solidFill>
        <a:ln w="25400" cap="flat" cmpd="sng" algn="ctr">
          <a:solidFill>
            <a:schemeClr val="accent5">
              <a:hueOff val="-3679213"/>
              <a:satOff val="14745"/>
              <a:lumOff val="3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2EF7-ECFB-4077-A477-9F184F95095C}">
      <dsp:nvSpPr>
        <dsp:cNvPr id="0" name=""/>
        <dsp:cNvSpPr/>
      </dsp:nvSpPr>
      <dsp:spPr>
        <a:xfrm>
          <a:off x="4624083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4047135"/>
            <a:satOff val="16219"/>
            <a:lumOff val="3515"/>
            <a:alphaOff val="0"/>
          </a:schemeClr>
        </a:solidFill>
        <a:ln w="25400" cap="flat" cmpd="sng" algn="ctr">
          <a:solidFill>
            <a:schemeClr val="accent5">
              <a:hueOff val="-4047135"/>
              <a:satOff val="16219"/>
              <a:lumOff val="3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E210-F0D7-40C4-AE98-0C7E482B1CF2}">
      <dsp:nvSpPr>
        <dsp:cNvPr id="0" name=""/>
        <dsp:cNvSpPr/>
      </dsp:nvSpPr>
      <dsp:spPr>
        <a:xfrm>
          <a:off x="5233552" y="1646278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E42BA-519B-48F9-B1F8-58719B051144}">
      <dsp:nvSpPr>
        <dsp:cNvPr id="0" name=""/>
        <dsp:cNvSpPr/>
      </dsp:nvSpPr>
      <dsp:spPr>
        <a:xfrm>
          <a:off x="5474863" y="1646278"/>
          <a:ext cx="1751938" cy="802989"/>
        </a:xfrm>
        <a:prstGeom prst="chevron">
          <a:avLst>
            <a:gd name="adj" fmla="val 70610"/>
          </a:avLst>
        </a:prstGeom>
        <a:solidFill>
          <a:schemeClr val="accent5">
            <a:hueOff val="-4782978"/>
            <a:satOff val="19168"/>
            <a:lumOff val="4154"/>
            <a:alphaOff val="0"/>
          </a:schemeClr>
        </a:solidFill>
        <a:ln w="25400" cap="flat" cmpd="sng" algn="ctr">
          <a:solidFill>
            <a:schemeClr val="accent5">
              <a:hueOff val="-4782978"/>
              <a:satOff val="19168"/>
              <a:lumOff val="4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15ECC-E896-4DAA-8573-FBF8C1EA1B58}">
      <dsp:nvSpPr>
        <dsp:cNvPr id="0" name=""/>
        <dsp:cNvSpPr/>
      </dsp:nvSpPr>
      <dsp:spPr>
        <a:xfrm>
          <a:off x="589376" y="1726577"/>
          <a:ext cx="7584247" cy="642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Tag yang </a:t>
          </a:r>
          <a:r>
            <a:rPr lang="en-US" sz="1800" kern="1200" dirty="0" err="1" smtClean="0"/>
            <a:t>digunakan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membuat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baris</a:t>
          </a:r>
          <a:r>
            <a:rPr lang="en-US" sz="1800" kern="1200" dirty="0" smtClean="0"/>
            <a:t>/row </a:t>
          </a:r>
          <a:r>
            <a:rPr lang="en-US" sz="1800" kern="1200" dirty="0" err="1" smtClean="0"/>
            <a:t>tabel</a:t>
          </a:r>
          <a:endParaRPr lang="en-US" sz="1800" kern="1200" dirty="0"/>
        </a:p>
      </dsp:txBody>
      <dsp:txXfrm>
        <a:off x="589376" y="1726577"/>
        <a:ext cx="7584247" cy="642391"/>
      </dsp:txXfrm>
    </dsp:sp>
    <dsp:sp modelId="{F7CE5087-9D79-432F-892E-7383D72FE43B}">
      <dsp:nvSpPr>
        <dsp:cNvPr id="0" name=""/>
        <dsp:cNvSpPr/>
      </dsp:nvSpPr>
      <dsp:spPr>
        <a:xfrm>
          <a:off x="589376" y="2503731"/>
          <a:ext cx="4336144" cy="39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&lt;td&gt; … &lt;/td&gt;</a:t>
          </a:r>
          <a:endParaRPr lang="en-US" sz="1800" kern="1200" dirty="0"/>
        </a:p>
      </dsp:txBody>
      <dsp:txXfrm>
        <a:off x="589376" y="2503731"/>
        <a:ext cx="4336144" cy="394194"/>
      </dsp:txXfrm>
    </dsp:sp>
    <dsp:sp modelId="{46C3653A-69F4-4C8E-A7A0-448A6480FCE2}">
      <dsp:nvSpPr>
        <dsp:cNvPr id="0" name=""/>
        <dsp:cNvSpPr/>
      </dsp:nvSpPr>
      <dsp:spPr>
        <a:xfrm>
          <a:off x="2185242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5150899"/>
            <a:satOff val="20643"/>
            <a:lumOff val="4474"/>
            <a:alphaOff val="0"/>
          </a:schemeClr>
        </a:solidFill>
        <a:ln w="25400" cap="flat" cmpd="sng" algn="ctr">
          <a:solidFill>
            <a:schemeClr val="accent5">
              <a:hueOff val="-5150899"/>
              <a:satOff val="20643"/>
              <a:lumOff val="4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35AEC-C5A9-40C4-AD8F-934DB93AA042}">
      <dsp:nvSpPr>
        <dsp:cNvPr id="0" name=""/>
        <dsp:cNvSpPr/>
      </dsp:nvSpPr>
      <dsp:spPr>
        <a:xfrm>
          <a:off x="2794711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7D354-3D8B-412A-878C-BCF95B1808DB}">
      <dsp:nvSpPr>
        <dsp:cNvPr id="0" name=""/>
        <dsp:cNvSpPr/>
      </dsp:nvSpPr>
      <dsp:spPr>
        <a:xfrm>
          <a:off x="3404662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5886741"/>
            <a:satOff val="23592"/>
            <a:lumOff val="5113"/>
            <a:alphaOff val="0"/>
          </a:schemeClr>
        </a:solidFill>
        <a:ln w="25400" cap="flat" cmpd="sng" algn="ctr">
          <a:solidFill>
            <a:schemeClr val="accent5">
              <a:hueOff val="-5886741"/>
              <a:satOff val="23592"/>
              <a:lumOff val="5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6666E-F855-4653-80DC-5CE3FBA402E1}">
      <dsp:nvSpPr>
        <dsp:cNvPr id="0" name=""/>
        <dsp:cNvSpPr/>
      </dsp:nvSpPr>
      <dsp:spPr>
        <a:xfrm>
          <a:off x="4014132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6254663"/>
            <a:satOff val="25066"/>
            <a:lumOff val="5432"/>
            <a:alphaOff val="0"/>
          </a:schemeClr>
        </a:solidFill>
        <a:ln w="25400" cap="flat" cmpd="sng" algn="ctr">
          <a:solidFill>
            <a:schemeClr val="accent5">
              <a:hueOff val="-6254663"/>
              <a:satOff val="25066"/>
              <a:lumOff val="5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61B1A-9C5A-46D3-8BAA-584E908B33E8}">
      <dsp:nvSpPr>
        <dsp:cNvPr id="0" name=""/>
        <dsp:cNvSpPr/>
      </dsp:nvSpPr>
      <dsp:spPr>
        <a:xfrm>
          <a:off x="4624083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F0798-D927-452A-95D6-3BC9E9B1F39B}">
      <dsp:nvSpPr>
        <dsp:cNvPr id="0" name=""/>
        <dsp:cNvSpPr/>
      </dsp:nvSpPr>
      <dsp:spPr>
        <a:xfrm>
          <a:off x="5233552" y="2897926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6990505"/>
            <a:satOff val="28015"/>
            <a:lumOff val="6072"/>
            <a:alphaOff val="0"/>
          </a:schemeClr>
        </a:solidFill>
        <a:ln w="25400" cap="flat" cmpd="sng" algn="ctr">
          <a:solidFill>
            <a:schemeClr val="accent5">
              <a:hueOff val="-6990505"/>
              <a:satOff val="28015"/>
              <a:lumOff val="6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859CB-57F4-412F-A06A-B98B3C1FF1D2}">
      <dsp:nvSpPr>
        <dsp:cNvPr id="0" name=""/>
        <dsp:cNvSpPr/>
      </dsp:nvSpPr>
      <dsp:spPr>
        <a:xfrm>
          <a:off x="5474863" y="2897926"/>
          <a:ext cx="1751938" cy="802989"/>
        </a:xfrm>
        <a:prstGeom prst="chevron">
          <a:avLst>
            <a:gd name="adj" fmla="val 70610"/>
          </a:avLst>
        </a:prstGeom>
        <a:solidFill>
          <a:schemeClr val="accent5">
            <a:hueOff val="-7358427"/>
            <a:satOff val="29490"/>
            <a:lumOff val="6391"/>
            <a:alphaOff val="0"/>
          </a:schemeClr>
        </a:solidFill>
        <a:ln w="25400" cap="flat" cmpd="sng" algn="ctr">
          <a:solidFill>
            <a:schemeClr val="accent5">
              <a:hueOff val="-7358427"/>
              <a:satOff val="29490"/>
              <a:lumOff val="6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CFC1B-EF99-405E-A85D-FE69D884E617}">
      <dsp:nvSpPr>
        <dsp:cNvPr id="0" name=""/>
        <dsp:cNvSpPr/>
      </dsp:nvSpPr>
      <dsp:spPr>
        <a:xfrm>
          <a:off x="589376" y="2978225"/>
          <a:ext cx="7584247" cy="642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Menampilkan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pada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setiap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tabel</a:t>
          </a:r>
          <a:endParaRPr lang="en-US" sz="1800" kern="1200" dirty="0"/>
        </a:p>
      </dsp:txBody>
      <dsp:txXfrm>
        <a:off x="589376" y="2978225"/>
        <a:ext cx="7584247" cy="642391"/>
      </dsp:txXfrm>
    </dsp:sp>
    <dsp:sp modelId="{22DF568E-31E1-4C5A-A97E-583D42680D47}">
      <dsp:nvSpPr>
        <dsp:cNvPr id="0" name=""/>
        <dsp:cNvSpPr/>
      </dsp:nvSpPr>
      <dsp:spPr>
        <a:xfrm>
          <a:off x="589376" y="3755380"/>
          <a:ext cx="4336144" cy="39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</a:t>
          </a:r>
          <a:r>
            <a:rPr lang="en-US" sz="1800" kern="1200" dirty="0" err="1" smtClean="0"/>
            <a:t>th</a:t>
          </a:r>
          <a:r>
            <a:rPr lang="en-US" sz="1800" kern="1200" dirty="0" smtClean="0"/>
            <a:t>&gt; … &lt;/</a:t>
          </a:r>
          <a:r>
            <a:rPr lang="en-US" sz="1800" kern="1200" dirty="0" err="1" smtClean="0"/>
            <a:t>th</a:t>
          </a:r>
          <a:r>
            <a:rPr lang="en-US" sz="1800" kern="1200" dirty="0" smtClean="0"/>
            <a:t>&gt;</a:t>
          </a:r>
          <a:endParaRPr lang="en-US" sz="1800" kern="1200" dirty="0"/>
        </a:p>
      </dsp:txBody>
      <dsp:txXfrm>
        <a:off x="589376" y="3755380"/>
        <a:ext cx="4336144" cy="394194"/>
      </dsp:txXfrm>
    </dsp:sp>
    <dsp:sp modelId="{4C33A515-DB24-4B59-A85B-D0690B2FCF33}">
      <dsp:nvSpPr>
        <dsp:cNvPr id="0" name=""/>
        <dsp:cNvSpPr/>
      </dsp:nvSpPr>
      <dsp:spPr>
        <a:xfrm>
          <a:off x="2185242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B093-C24B-4FB3-8DB5-9FC510A2BC65}">
      <dsp:nvSpPr>
        <dsp:cNvPr id="0" name=""/>
        <dsp:cNvSpPr/>
      </dsp:nvSpPr>
      <dsp:spPr>
        <a:xfrm>
          <a:off x="2794711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8094270"/>
            <a:satOff val="32439"/>
            <a:lumOff val="7030"/>
            <a:alphaOff val="0"/>
          </a:schemeClr>
        </a:solidFill>
        <a:ln w="25400" cap="flat" cmpd="sng" algn="ctr">
          <a:solidFill>
            <a:schemeClr val="accent5">
              <a:hueOff val="-8094270"/>
              <a:satOff val="32439"/>
              <a:lumOff val="7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458A-A975-4957-B848-87B556D6568A}">
      <dsp:nvSpPr>
        <dsp:cNvPr id="0" name=""/>
        <dsp:cNvSpPr/>
      </dsp:nvSpPr>
      <dsp:spPr>
        <a:xfrm>
          <a:off x="3404662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8462191"/>
            <a:satOff val="33913"/>
            <a:lumOff val="7350"/>
            <a:alphaOff val="0"/>
          </a:schemeClr>
        </a:solidFill>
        <a:ln w="25400" cap="flat" cmpd="sng" algn="ctr">
          <a:solidFill>
            <a:schemeClr val="accent5">
              <a:hueOff val="-8462191"/>
              <a:satOff val="33913"/>
              <a:lumOff val="73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5AA0E-ADEA-41FF-8B71-30267E5F0CDA}">
      <dsp:nvSpPr>
        <dsp:cNvPr id="0" name=""/>
        <dsp:cNvSpPr/>
      </dsp:nvSpPr>
      <dsp:spPr>
        <a:xfrm>
          <a:off x="4014132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395B-66C5-437F-8D06-B34D758EE1FF}">
      <dsp:nvSpPr>
        <dsp:cNvPr id="0" name=""/>
        <dsp:cNvSpPr/>
      </dsp:nvSpPr>
      <dsp:spPr>
        <a:xfrm>
          <a:off x="4624083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9198033"/>
            <a:satOff val="36862"/>
            <a:lumOff val="7989"/>
            <a:alphaOff val="0"/>
          </a:schemeClr>
        </a:solidFill>
        <a:ln w="25400" cap="flat" cmpd="sng" algn="ctr">
          <a:solidFill>
            <a:schemeClr val="accent5">
              <a:hueOff val="-9198033"/>
              <a:satOff val="36862"/>
              <a:lumOff val="7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DF4ED-4EFE-454E-9BFC-B24B13CE899B}">
      <dsp:nvSpPr>
        <dsp:cNvPr id="0" name=""/>
        <dsp:cNvSpPr/>
      </dsp:nvSpPr>
      <dsp:spPr>
        <a:xfrm>
          <a:off x="5233552" y="4149575"/>
          <a:ext cx="1014657" cy="802989"/>
        </a:xfrm>
        <a:prstGeom prst="chevron">
          <a:avLst>
            <a:gd name="adj" fmla="val 70610"/>
          </a:avLst>
        </a:prstGeom>
        <a:solidFill>
          <a:schemeClr val="accent5">
            <a:hueOff val="-9565955"/>
            <a:satOff val="38337"/>
            <a:lumOff val="8308"/>
            <a:alphaOff val="0"/>
          </a:schemeClr>
        </a:solidFill>
        <a:ln w="25400" cap="flat" cmpd="sng" algn="ctr">
          <a:solidFill>
            <a:schemeClr val="accent5">
              <a:hueOff val="-9565955"/>
              <a:satOff val="38337"/>
              <a:lumOff val="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5392-9E07-40F3-8866-A3769AF15B2A}">
      <dsp:nvSpPr>
        <dsp:cNvPr id="0" name=""/>
        <dsp:cNvSpPr/>
      </dsp:nvSpPr>
      <dsp:spPr>
        <a:xfrm>
          <a:off x="5474863" y="4149575"/>
          <a:ext cx="1751938" cy="802989"/>
        </a:xfrm>
        <a:prstGeom prst="chevron">
          <a:avLst>
            <a:gd name="adj" fmla="val 7061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272FF-9D37-408E-A840-7693E5565C08}">
      <dsp:nvSpPr>
        <dsp:cNvPr id="0" name=""/>
        <dsp:cNvSpPr/>
      </dsp:nvSpPr>
      <dsp:spPr>
        <a:xfrm>
          <a:off x="589376" y="4229874"/>
          <a:ext cx="7584247" cy="642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Mendefinisikan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judul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kolom</a:t>
          </a:r>
          <a:endParaRPr lang="en-US" sz="1800" kern="1200" dirty="0"/>
        </a:p>
      </dsp:txBody>
      <dsp:txXfrm>
        <a:off x="589376" y="4229874"/>
        <a:ext cx="7584247" cy="642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C9183-200B-46B9-AC4D-A2301E357EB7}">
      <dsp:nvSpPr>
        <dsp:cNvPr id="0" name=""/>
        <dsp:cNvSpPr/>
      </dsp:nvSpPr>
      <dsp:spPr>
        <a:xfrm>
          <a:off x="123855" y="172790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colspan</a:t>
          </a:r>
          <a:endParaRPr lang="en-US" sz="3100" b="1" kern="1200" dirty="0"/>
        </a:p>
      </dsp:txBody>
      <dsp:txXfrm>
        <a:off x="123855" y="172790"/>
        <a:ext cx="7406640" cy="673330"/>
      </dsp:txXfrm>
    </dsp:sp>
    <dsp:sp modelId="{FD630EAB-2A66-47DA-922E-D95691E39574}">
      <dsp:nvSpPr>
        <dsp:cNvPr id="0" name=""/>
        <dsp:cNvSpPr/>
      </dsp:nvSpPr>
      <dsp:spPr>
        <a:xfrm>
          <a:off x="123855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E8350-CA3F-48FB-904C-3DEB9A320D10}">
      <dsp:nvSpPr>
        <dsp:cNvPr id="0" name=""/>
        <dsp:cNvSpPr/>
      </dsp:nvSpPr>
      <dsp:spPr>
        <a:xfrm>
          <a:off x="1164899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764144"/>
            <a:satOff val="3062"/>
            <a:lumOff val="664"/>
            <a:alphaOff val="0"/>
          </a:schemeClr>
        </a:solidFill>
        <a:ln w="25400" cap="flat" cmpd="sng" algn="ctr">
          <a:solidFill>
            <a:schemeClr val="accent5">
              <a:hueOff val="-764144"/>
              <a:satOff val="3062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32A4-6F4B-4CA5-A3C2-76B63C1DC125}">
      <dsp:nvSpPr>
        <dsp:cNvPr id="0" name=""/>
        <dsp:cNvSpPr/>
      </dsp:nvSpPr>
      <dsp:spPr>
        <a:xfrm>
          <a:off x="2206767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1528289"/>
            <a:satOff val="6125"/>
            <a:lumOff val="1327"/>
            <a:alphaOff val="0"/>
          </a:schemeClr>
        </a:solidFill>
        <a:ln w="25400" cap="flat" cmpd="sng" algn="ctr">
          <a:solidFill>
            <a:schemeClr val="accent5">
              <a:hueOff val="-1528289"/>
              <a:satOff val="6125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8F8B0-ECFB-45DC-9209-9C76AC9A7F84}">
      <dsp:nvSpPr>
        <dsp:cNvPr id="0" name=""/>
        <dsp:cNvSpPr/>
      </dsp:nvSpPr>
      <dsp:spPr>
        <a:xfrm>
          <a:off x="3247811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2292433"/>
            <a:satOff val="9187"/>
            <a:lumOff val="1991"/>
            <a:alphaOff val="0"/>
          </a:schemeClr>
        </a:solidFill>
        <a:ln w="25400" cap="flat" cmpd="sng" algn="ctr">
          <a:solidFill>
            <a:schemeClr val="accent5">
              <a:hueOff val="-2292433"/>
              <a:satOff val="9187"/>
              <a:lumOff val="1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89F3-055D-43CC-A92A-54927CF07A99}">
      <dsp:nvSpPr>
        <dsp:cNvPr id="0" name=""/>
        <dsp:cNvSpPr/>
      </dsp:nvSpPr>
      <dsp:spPr>
        <a:xfrm>
          <a:off x="4289679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3056578"/>
            <a:satOff val="12250"/>
            <a:lumOff val="2655"/>
            <a:alphaOff val="0"/>
          </a:schemeClr>
        </a:solidFill>
        <a:ln w="25400" cap="flat" cmpd="sng" algn="ctr">
          <a:solidFill>
            <a:schemeClr val="accent5">
              <a:hueOff val="-3056578"/>
              <a:satOff val="12250"/>
              <a:lumOff val="26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286C2-2F93-4101-B55D-C24CBA4538A2}">
      <dsp:nvSpPr>
        <dsp:cNvPr id="0" name=""/>
        <dsp:cNvSpPr/>
      </dsp:nvSpPr>
      <dsp:spPr>
        <a:xfrm>
          <a:off x="5330723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3820722"/>
            <a:satOff val="15312"/>
            <a:lumOff val="3318"/>
            <a:alphaOff val="0"/>
          </a:schemeClr>
        </a:solidFill>
        <a:ln w="25400" cap="flat" cmpd="sng" algn="ctr">
          <a:solidFill>
            <a:schemeClr val="accent5">
              <a:hueOff val="-3820722"/>
              <a:satOff val="15312"/>
              <a:lumOff val="33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DBCD1-EA98-490A-B370-29082FA7F296}">
      <dsp:nvSpPr>
        <dsp:cNvPr id="0" name=""/>
        <dsp:cNvSpPr/>
      </dsp:nvSpPr>
      <dsp:spPr>
        <a:xfrm>
          <a:off x="6372590" y="846121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4584866"/>
            <a:satOff val="18374"/>
            <a:lumOff val="3982"/>
            <a:alphaOff val="0"/>
          </a:schemeClr>
        </a:solidFill>
        <a:ln w="25400" cap="flat" cmpd="sng" algn="ctr">
          <a:solidFill>
            <a:schemeClr val="accent5">
              <a:hueOff val="-4584866"/>
              <a:satOff val="18374"/>
              <a:lumOff val="39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4E0C9-500D-4DF1-804E-812C2881512F}">
      <dsp:nvSpPr>
        <dsp:cNvPr id="0" name=""/>
        <dsp:cNvSpPr/>
      </dsp:nvSpPr>
      <dsp:spPr>
        <a:xfrm>
          <a:off x="123855" y="983281"/>
          <a:ext cx="7502926" cy="1097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Tag yang </a:t>
          </a:r>
          <a:r>
            <a:rPr lang="en-US" sz="3100" kern="1200" dirty="0" err="1" smtClean="0"/>
            <a:t>digunakan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untuk</a:t>
          </a:r>
          <a:r>
            <a:rPr lang="en-US" sz="3100" kern="1200" dirty="0" smtClean="0"/>
            <a:t> me-merge </a:t>
          </a:r>
          <a:r>
            <a:rPr lang="en-US" sz="3100" kern="1200" dirty="0" err="1" smtClean="0"/>
            <a:t>kolom</a:t>
          </a:r>
          <a:endParaRPr lang="en-US" sz="3100" kern="1200" dirty="0"/>
        </a:p>
      </dsp:txBody>
      <dsp:txXfrm>
        <a:off x="123855" y="983281"/>
        <a:ext cx="7502926" cy="1097280"/>
      </dsp:txXfrm>
    </dsp:sp>
    <dsp:sp modelId="{000ED02D-F0ED-407F-9A2B-F985A90670BB}">
      <dsp:nvSpPr>
        <dsp:cNvPr id="0" name=""/>
        <dsp:cNvSpPr/>
      </dsp:nvSpPr>
      <dsp:spPr>
        <a:xfrm>
          <a:off x="123855" y="2308241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rowspan</a:t>
          </a:r>
          <a:endParaRPr lang="en-US" sz="3100" b="1" kern="1200" dirty="0"/>
        </a:p>
      </dsp:txBody>
      <dsp:txXfrm>
        <a:off x="123855" y="2308241"/>
        <a:ext cx="7406640" cy="673330"/>
      </dsp:txXfrm>
    </dsp:sp>
    <dsp:sp modelId="{D40BF701-F776-4007-93C7-D93CF8B6DC31}">
      <dsp:nvSpPr>
        <dsp:cNvPr id="0" name=""/>
        <dsp:cNvSpPr/>
      </dsp:nvSpPr>
      <dsp:spPr>
        <a:xfrm>
          <a:off x="123855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5349011"/>
            <a:satOff val="21437"/>
            <a:lumOff val="4646"/>
            <a:alphaOff val="0"/>
          </a:schemeClr>
        </a:solidFill>
        <a:ln w="25400" cap="flat" cmpd="sng" algn="ctr">
          <a:solidFill>
            <a:schemeClr val="accent5">
              <a:hueOff val="-5349011"/>
              <a:satOff val="21437"/>
              <a:lumOff val="4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8B9B7-083F-4819-A773-BC1106EFDA52}">
      <dsp:nvSpPr>
        <dsp:cNvPr id="0" name=""/>
        <dsp:cNvSpPr/>
      </dsp:nvSpPr>
      <dsp:spPr>
        <a:xfrm>
          <a:off x="1164899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6113155"/>
            <a:satOff val="24499"/>
            <a:lumOff val="5310"/>
            <a:alphaOff val="0"/>
          </a:schemeClr>
        </a:solidFill>
        <a:ln w="25400" cap="flat" cmpd="sng" algn="ctr">
          <a:solidFill>
            <a:schemeClr val="accent5">
              <a:hueOff val="-6113155"/>
              <a:satOff val="24499"/>
              <a:lumOff val="53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08DE-EA56-4F11-BB2C-4DC51FAE1BD1}">
      <dsp:nvSpPr>
        <dsp:cNvPr id="0" name=""/>
        <dsp:cNvSpPr/>
      </dsp:nvSpPr>
      <dsp:spPr>
        <a:xfrm>
          <a:off x="2206767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6877299"/>
            <a:satOff val="27561"/>
            <a:lumOff val="5973"/>
            <a:alphaOff val="0"/>
          </a:schemeClr>
        </a:solidFill>
        <a:ln w="25400" cap="flat" cmpd="sng" algn="ctr">
          <a:solidFill>
            <a:schemeClr val="accent5">
              <a:hueOff val="-6877299"/>
              <a:satOff val="27561"/>
              <a:lumOff val="5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53B3A-897B-45FA-9725-C56D15C56C9B}">
      <dsp:nvSpPr>
        <dsp:cNvPr id="0" name=""/>
        <dsp:cNvSpPr/>
      </dsp:nvSpPr>
      <dsp:spPr>
        <a:xfrm>
          <a:off x="3247811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7641443"/>
            <a:satOff val="30624"/>
            <a:lumOff val="6637"/>
            <a:alphaOff val="0"/>
          </a:schemeClr>
        </a:solidFill>
        <a:ln w="25400" cap="flat" cmpd="sng" algn="ctr">
          <a:solidFill>
            <a:schemeClr val="accent5">
              <a:hueOff val="-7641443"/>
              <a:satOff val="30624"/>
              <a:lumOff val="6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715C-F186-4447-ADB2-5A7857B6420B}">
      <dsp:nvSpPr>
        <dsp:cNvPr id="0" name=""/>
        <dsp:cNvSpPr/>
      </dsp:nvSpPr>
      <dsp:spPr>
        <a:xfrm>
          <a:off x="4289679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8405587"/>
            <a:satOff val="33686"/>
            <a:lumOff val="7301"/>
            <a:alphaOff val="0"/>
          </a:schemeClr>
        </a:solidFill>
        <a:ln w="25400" cap="flat" cmpd="sng" algn="ctr">
          <a:solidFill>
            <a:schemeClr val="accent5">
              <a:hueOff val="-8405587"/>
              <a:satOff val="33686"/>
              <a:lumOff val="73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CF30-B53E-4D0E-A24A-18D43A5CC5E9}">
      <dsp:nvSpPr>
        <dsp:cNvPr id="0" name=""/>
        <dsp:cNvSpPr/>
      </dsp:nvSpPr>
      <dsp:spPr>
        <a:xfrm>
          <a:off x="5330723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9169732"/>
            <a:satOff val="36749"/>
            <a:lumOff val="7964"/>
            <a:alphaOff val="0"/>
          </a:schemeClr>
        </a:solidFill>
        <a:ln w="25400" cap="flat" cmpd="sng" algn="ctr">
          <a:solidFill>
            <a:schemeClr val="accent5">
              <a:hueOff val="-9169732"/>
              <a:satOff val="36749"/>
              <a:lumOff val="79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AD346-056D-4A23-9848-6BF96310514A}">
      <dsp:nvSpPr>
        <dsp:cNvPr id="0" name=""/>
        <dsp:cNvSpPr/>
      </dsp:nvSpPr>
      <dsp:spPr>
        <a:xfrm>
          <a:off x="6372590" y="2981572"/>
          <a:ext cx="1733153" cy="1371600"/>
        </a:xfrm>
        <a:prstGeom prst="chevron">
          <a:avLst>
            <a:gd name="adj" fmla="val 7061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00B3B-0AC0-4F3F-80B7-4928B6B57EBF}">
      <dsp:nvSpPr>
        <dsp:cNvPr id="0" name=""/>
        <dsp:cNvSpPr/>
      </dsp:nvSpPr>
      <dsp:spPr>
        <a:xfrm>
          <a:off x="123855" y="3118732"/>
          <a:ext cx="7502926" cy="1097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Tag yang </a:t>
          </a:r>
          <a:r>
            <a:rPr lang="en-US" sz="3100" kern="1200" dirty="0" err="1" smtClean="0"/>
            <a:t>digunakan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untuk</a:t>
          </a:r>
          <a:r>
            <a:rPr lang="en-US" sz="3100" kern="1200" dirty="0" smtClean="0"/>
            <a:t> me-merge </a:t>
          </a:r>
          <a:r>
            <a:rPr lang="en-US" sz="3100" kern="1200" dirty="0" err="1" smtClean="0"/>
            <a:t>baris</a:t>
          </a:r>
          <a:endParaRPr lang="en-US" sz="3100" kern="1200" dirty="0"/>
        </a:p>
      </dsp:txBody>
      <dsp:txXfrm>
        <a:off x="123855" y="3118732"/>
        <a:ext cx="7502926" cy="109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AC50-79B0-42F2-A5BA-423D7FB2DF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B6B-2717-41E0-B860-282205E3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1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PEMROGRAMAN WEB 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KELAS XI/SEMESTER GASAL</a:t>
            </a:r>
          </a:p>
          <a:p>
            <a:r>
              <a:rPr lang="en-US" dirty="0" smtClean="0"/>
              <a:t>SMK NEGERI 3 PAMEKASAN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 KELOMPOK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1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1000"/>
            <a:ext cx="584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/>
              <a:t>TABEL DENGAN SPANNING</a:t>
            </a:r>
            <a:endParaRPr lang="en-US" sz="4000" b="1" u="sng" dirty="0"/>
          </a:p>
        </p:txBody>
      </p:sp>
      <p:pic>
        <p:nvPicPr>
          <p:cNvPr id="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638800" cy="26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5791200" cy="25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rved Left Arrow 7"/>
          <p:cNvSpPr/>
          <p:nvPr/>
        </p:nvSpPr>
        <p:spPr>
          <a:xfrm rot="20028906">
            <a:off x="6131752" y="2648515"/>
            <a:ext cx="1066800" cy="1467529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6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= MERGE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70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CONTOH 1 TABEL AWAL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868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1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95400"/>
            <a:ext cx="623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HASIL DARI KODING DI ATAS :</a:t>
            </a:r>
            <a:endParaRPr lang="en-GB" sz="4000" dirty="0"/>
          </a:p>
        </p:txBody>
      </p:sp>
      <p:pic>
        <p:nvPicPr>
          <p:cNvPr id="5" name="Picture 4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87286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CONTOH 1 TABEL YG DICOLSPAN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38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3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5608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HASIL KODING DI ATAS :</a:t>
            </a:r>
            <a:endParaRPr lang="en-GB" sz="4400" dirty="0"/>
          </a:p>
        </p:txBody>
      </p:sp>
      <p:pic>
        <p:nvPicPr>
          <p:cNvPr id="5" name="Picture 4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83396"/>
            <a:ext cx="8839200" cy="4236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3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1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2247" t="46457" r="39326" b="14567"/>
          <a:stretch>
            <a:fillRect/>
          </a:stretch>
        </p:blipFill>
        <p:spPr bwMode="auto">
          <a:xfrm>
            <a:off x="1371600" y="1905000"/>
            <a:ext cx="70104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45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 TABEL AWAL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6901"/>
            <a:ext cx="8534400" cy="52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5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5608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HASIL KODING DI ATAS :</a:t>
            </a:r>
            <a:endParaRPr lang="en-GB" sz="4400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905000"/>
            <a:ext cx="871728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1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PEMBUATAN TABEL DENGAN HTML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53938"/>
              </p:ext>
            </p:extLst>
          </p:nvPr>
        </p:nvGraphicFramePr>
        <p:xfrm>
          <a:off x="152400" y="14478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63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 TABEL YG DIROWSPAN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2097"/>
            <a:ext cx="8458200" cy="540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5608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HASIL KODING DI ATAS :</a:t>
            </a:r>
            <a:endParaRPr lang="en-GB" sz="4400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4" y="1752600"/>
            <a:ext cx="879744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01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2 KELOMPOK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3" y="1905000"/>
            <a:ext cx="865114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7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STRUKTUR ELEMEN TABEL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745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ATRIBUT ELEMEN TABEL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51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0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1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4450"/>
            <a:ext cx="6096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06" y="3514725"/>
            <a:ext cx="4508994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0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2</a:t>
            </a:r>
            <a:endParaRPr lang="en-US" dirty="0"/>
          </a:p>
        </p:txBody>
      </p:sp>
      <p:pic>
        <p:nvPicPr>
          <p:cNvPr id="5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5334000" cy="54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shin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5575"/>
            <a:ext cx="4867275" cy="33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1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15399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2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9"/>
            <a:ext cx="6553200" cy="50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7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3</a:t>
            </a:r>
            <a:endParaRPr lang="en-US" dirty="0"/>
          </a:p>
        </p:txBody>
      </p:sp>
      <p:pic>
        <p:nvPicPr>
          <p:cNvPr id="4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1527"/>
            <a:ext cx="7239000" cy="47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150</Words>
  <Application>Microsoft Office PowerPoint</Application>
  <PresentationFormat>On-screen Show (4:3)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PEMROGRAMAN WEB DAN PERANGKAT BERGERAK</vt:lpstr>
      <vt:lpstr>PEMBUATAN TABEL DENGAN HTML</vt:lpstr>
      <vt:lpstr>STRUKTUR ELEMEN TABEL</vt:lpstr>
      <vt:lpstr>ATRIBUT ELEMEN TABEL</vt:lpstr>
      <vt:lpstr>CONTOH 1</vt:lpstr>
      <vt:lpstr>CONTOH 2</vt:lpstr>
      <vt:lpstr>LATIHAN 1</vt:lpstr>
      <vt:lpstr>LATIHAN 2</vt:lpstr>
      <vt:lpstr>LATIHAN 3</vt:lpstr>
      <vt:lpstr>TUGAS 1 KELOMPOK</vt:lpstr>
      <vt:lpstr>PowerPoint Presentation</vt:lpstr>
      <vt:lpstr>SPANNING = MERGE</vt:lpstr>
      <vt:lpstr>CONTOH 1 TABEL AWAL</vt:lpstr>
      <vt:lpstr>PowerPoint Presentation</vt:lpstr>
      <vt:lpstr>CONTOH 1 TABEL YG DICOLSPAN</vt:lpstr>
      <vt:lpstr>PowerPoint Presentation</vt:lpstr>
      <vt:lpstr>LATIHAN 1</vt:lpstr>
      <vt:lpstr>CONTOH 2 TABEL AWAL</vt:lpstr>
      <vt:lpstr>PowerPoint Presentation</vt:lpstr>
      <vt:lpstr>CONTOH 2 TABEL YG DIROWSPAN</vt:lpstr>
      <vt:lpstr>PowerPoint Presentation</vt:lpstr>
      <vt:lpstr>TUGAS 2 KELOMPOK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Oshin</dc:creator>
  <cp:lastModifiedBy>OSHIN</cp:lastModifiedBy>
  <cp:revision>28</cp:revision>
  <dcterms:created xsi:type="dcterms:W3CDTF">2016-09-07T06:13:53Z</dcterms:created>
  <dcterms:modified xsi:type="dcterms:W3CDTF">2018-08-06T11:34:21Z</dcterms:modified>
</cp:coreProperties>
</file>