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xampp\htdocs\web\linkdokumen2.html" TargetMode="External"/><Relationship Id="rId1" Type="http://schemas.openxmlformats.org/officeDocument/2006/relationships/hyperlink" Target="file:///C:\xampp\htdocs\web\linkdokumen.html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xampp\htdocs\web\linkdokumen2.html" TargetMode="External"/><Relationship Id="rId1" Type="http://schemas.openxmlformats.org/officeDocument/2006/relationships/hyperlink" Target="file:///C:\xampp\htdocs\web\linkdokumen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325622-6553-49F5-9CA1-FBE59F80E58E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98866B-BE86-4C3B-A51F-518358BB311D}">
      <dgm:prSet phldrT="[Text]"/>
      <dgm:spPr/>
      <dgm:t>
        <a:bodyPr/>
        <a:lstStyle/>
        <a:p>
          <a:r>
            <a:rPr lang="en-US" dirty="0" smtClean="0"/>
            <a:t>JENIS LINK</a:t>
          </a:r>
          <a:endParaRPr lang="en-US" dirty="0"/>
        </a:p>
      </dgm:t>
    </dgm:pt>
    <dgm:pt modelId="{56A0CE68-996A-4C4F-933A-D87B237C0AC1}" type="parTrans" cxnId="{3000FECF-2C3F-44D2-A464-2A9988910989}">
      <dgm:prSet/>
      <dgm:spPr/>
      <dgm:t>
        <a:bodyPr/>
        <a:lstStyle/>
        <a:p>
          <a:endParaRPr lang="en-US"/>
        </a:p>
      </dgm:t>
    </dgm:pt>
    <dgm:pt modelId="{70156ABE-0868-46BA-AD03-5733B20FE719}" type="sibTrans" cxnId="{3000FECF-2C3F-44D2-A464-2A9988910989}">
      <dgm:prSet/>
      <dgm:spPr/>
      <dgm:t>
        <a:bodyPr/>
        <a:lstStyle/>
        <a:p>
          <a:endParaRPr lang="en-US"/>
        </a:p>
      </dgm:t>
    </dgm:pt>
    <dgm:pt modelId="{C87D8B98-F09E-4C07-AFAD-368C89E968A8}">
      <dgm:prSet phldrT="[Text]"/>
      <dgm:spPr/>
      <dgm:t>
        <a:bodyPr/>
        <a:lstStyle/>
        <a:p>
          <a:r>
            <a:rPr lang="en-US" dirty="0" smtClean="0"/>
            <a:t>LINK ABSOLUT</a:t>
          </a:r>
          <a:endParaRPr lang="en-US" dirty="0"/>
        </a:p>
      </dgm:t>
    </dgm:pt>
    <dgm:pt modelId="{A6F4812B-C3BF-4331-978C-A9EBA327AD8D}" type="parTrans" cxnId="{DAF3DE8C-01E9-4864-A429-9675D9FCEE62}">
      <dgm:prSet/>
      <dgm:spPr/>
      <dgm:t>
        <a:bodyPr/>
        <a:lstStyle/>
        <a:p>
          <a:endParaRPr lang="en-US"/>
        </a:p>
      </dgm:t>
    </dgm:pt>
    <dgm:pt modelId="{10EFB1EC-BB80-4FF7-B90F-FDF50D3153F4}" type="sibTrans" cxnId="{DAF3DE8C-01E9-4864-A429-9675D9FCEE62}">
      <dgm:prSet/>
      <dgm:spPr/>
      <dgm:t>
        <a:bodyPr/>
        <a:lstStyle/>
        <a:p>
          <a:endParaRPr lang="en-US"/>
        </a:p>
      </dgm:t>
    </dgm:pt>
    <dgm:pt modelId="{684491DA-ECD0-45D8-96EA-C6218A5BFDEC}">
      <dgm:prSet phldrT="[Text]"/>
      <dgm:spPr/>
      <dgm:t>
        <a:bodyPr/>
        <a:lstStyle/>
        <a:p>
          <a:r>
            <a:rPr lang="en-US" dirty="0" smtClean="0"/>
            <a:t>LINK RELATIF</a:t>
          </a:r>
          <a:endParaRPr lang="en-US" dirty="0"/>
        </a:p>
      </dgm:t>
    </dgm:pt>
    <dgm:pt modelId="{2A5F9ED3-BDAD-42E9-AE26-9C800CB75196}" type="parTrans" cxnId="{652A433D-119B-4E7A-9257-5BC66AE00E3E}">
      <dgm:prSet/>
      <dgm:spPr/>
      <dgm:t>
        <a:bodyPr/>
        <a:lstStyle/>
        <a:p>
          <a:endParaRPr lang="en-US"/>
        </a:p>
      </dgm:t>
    </dgm:pt>
    <dgm:pt modelId="{7E65A517-4ABE-4A4A-875C-99AFE43DC808}" type="sibTrans" cxnId="{652A433D-119B-4E7A-9257-5BC66AE00E3E}">
      <dgm:prSet/>
      <dgm:spPr/>
      <dgm:t>
        <a:bodyPr/>
        <a:lstStyle/>
        <a:p>
          <a:endParaRPr lang="en-US"/>
        </a:p>
      </dgm:t>
    </dgm:pt>
    <dgm:pt modelId="{CAD42174-8C4A-48F3-BA52-3EEA0792AC72}">
      <dgm:prSet phldrT="[Text]"/>
      <dgm:spPr/>
      <dgm:t>
        <a:bodyPr/>
        <a:lstStyle/>
        <a:p>
          <a:r>
            <a:rPr lang="en-US" dirty="0" smtClean="0"/>
            <a:t>LINK KE BAGIAN DOKUMEN TERTENTU</a:t>
          </a:r>
          <a:endParaRPr lang="en-US" dirty="0"/>
        </a:p>
      </dgm:t>
    </dgm:pt>
    <dgm:pt modelId="{39406DBB-247C-46AE-B9E5-5D9F15D94565}" type="parTrans" cxnId="{84909E1A-628D-4668-B78C-E389AE13C658}">
      <dgm:prSet/>
      <dgm:spPr/>
      <dgm:t>
        <a:bodyPr/>
        <a:lstStyle/>
        <a:p>
          <a:endParaRPr lang="en-US"/>
        </a:p>
      </dgm:t>
    </dgm:pt>
    <dgm:pt modelId="{271CAAB6-255E-40DF-9C60-BC76D159AD67}" type="sibTrans" cxnId="{84909E1A-628D-4668-B78C-E389AE13C658}">
      <dgm:prSet/>
      <dgm:spPr/>
      <dgm:t>
        <a:bodyPr/>
        <a:lstStyle/>
        <a:p>
          <a:endParaRPr lang="en-US"/>
        </a:p>
      </dgm:t>
    </dgm:pt>
    <dgm:pt modelId="{F727157F-FF4A-4756-BBD4-725D5567F8FE}" type="pres">
      <dgm:prSet presAssocID="{11325622-6553-49F5-9CA1-FBE59F80E58E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E3D2459E-85EC-4A40-BF84-E8E51AA3C63B}" type="pres">
      <dgm:prSet presAssocID="{AE98866B-BE86-4C3B-A51F-518358BB311D}" presName="parTx1" presStyleLbl="node1" presStyleIdx="0" presStyleCnt="1"/>
      <dgm:spPr/>
      <dgm:t>
        <a:bodyPr/>
        <a:lstStyle/>
        <a:p>
          <a:endParaRPr lang="en-US"/>
        </a:p>
      </dgm:t>
    </dgm:pt>
    <dgm:pt modelId="{5E6C5951-7733-403D-A661-1CA6C32BCB25}" type="pres">
      <dgm:prSet presAssocID="{AE98866B-BE86-4C3B-A51F-518358BB311D}" presName="spPre1" presStyleCnt="0"/>
      <dgm:spPr/>
    </dgm:pt>
    <dgm:pt modelId="{BA1F6CDF-9353-4A17-B895-BB02963CBA46}" type="pres">
      <dgm:prSet presAssocID="{AE98866B-BE86-4C3B-A51F-518358BB311D}" presName="chLin1" presStyleCnt="0"/>
      <dgm:spPr/>
    </dgm:pt>
    <dgm:pt modelId="{40668699-28E0-4FB7-A3B9-DFB5FF8F100B}" type="pres">
      <dgm:prSet presAssocID="{A6F4812B-C3BF-4331-978C-A9EBA327AD8D}" presName="Name11" presStyleLbl="parChTrans1D1" presStyleIdx="0" presStyleCnt="6"/>
      <dgm:spPr/>
    </dgm:pt>
    <dgm:pt modelId="{FEE9CB06-F21E-4EDB-9746-64A5A5DAC633}" type="pres">
      <dgm:prSet presAssocID="{C87D8B98-F09E-4C07-AFAD-368C89E968A8}" presName="txAndLines1" presStyleCnt="0"/>
      <dgm:spPr/>
    </dgm:pt>
    <dgm:pt modelId="{E449D150-694F-4BF7-A00C-189219859600}" type="pres">
      <dgm:prSet presAssocID="{C87D8B98-F09E-4C07-AFAD-368C89E968A8}" presName="anchor1" presStyleCnt="0"/>
      <dgm:spPr/>
    </dgm:pt>
    <dgm:pt modelId="{49BD6973-3F0C-4E23-9C9C-956800E8476A}" type="pres">
      <dgm:prSet presAssocID="{C87D8B98-F09E-4C07-AFAD-368C89E968A8}" presName="backup1" presStyleCnt="0"/>
      <dgm:spPr/>
    </dgm:pt>
    <dgm:pt modelId="{D45416A1-F0DD-4703-AC46-CE064DBAFA90}" type="pres">
      <dgm:prSet presAssocID="{C87D8B98-F09E-4C07-AFAD-368C89E968A8}" presName="preLine1" presStyleLbl="parChTrans1D1" presStyleIdx="1" presStyleCnt="6"/>
      <dgm:spPr/>
    </dgm:pt>
    <dgm:pt modelId="{D4515021-4651-4FA2-A229-48FFCE549D9F}" type="pres">
      <dgm:prSet presAssocID="{C87D8B98-F09E-4C07-AFAD-368C89E968A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92D60-2EBB-4138-B2D1-97B3481D72FD}" type="pres">
      <dgm:prSet presAssocID="{2A5F9ED3-BDAD-42E9-AE26-9C800CB75196}" presName="Name11" presStyleLbl="parChTrans1D1" presStyleIdx="2" presStyleCnt="6"/>
      <dgm:spPr/>
    </dgm:pt>
    <dgm:pt modelId="{A37738F3-4D2C-4870-9EEB-2C5F1B4EA957}" type="pres">
      <dgm:prSet presAssocID="{684491DA-ECD0-45D8-96EA-C6218A5BFDEC}" presName="txAndLines1" presStyleCnt="0"/>
      <dgm:spPr/>
    </dgm:pt>
    <dgm:pt modelId="{84634BF7-B4BD-470E-B1CD-A3062BD9A94B}" type="pres">
      <dgm:prSet presAssocID="{684491DA-ECD0-45D8-96EA-C6218A5BFDEC}" presName="anchor1" presStyleCnt="0"/>
      <dgm:spPr/>
    </dgm:pt>
    <dgm:pt modelId="{83FD5830-30D7-4A68-BF3B-8D3E93A9407E}" type="pres">
      <dgm:prSet presAssocID="{684491DA-ECD0-45D8-96EA-C6218A5BFDEC}" presName="backup1" presStyleCnt="0"/>
      <dgm:spPr/>
    </dgm:pt>
    <dgm:pt modelId="{AF242524-729E-4EA7-920D-9D781E8F6A6A}" type="pres">
      <dgm:prSet presAssocID="{684491DA-ECD0-45D8-96EA-C6218A5BFDEC}" presName="preLine1" presStyleLbl="parChTrans1D1" presStyleIdx="3" presStyleCnt="6"/>
      <dgm:spPr/>
    </dgm:pt>
    <dgm:pt modelId="{B1F3CFE9-5744-4F31-B995-D22245019058}" type="pres">
      <dgm:prSet presAssocID="{684491DA-ECD0-45D8-96EA-C6218A5BFDEC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656200-65F1-4751-BE25-623E6FBA71AB}" type="pres">
      <dgm:prSet presAssocID="{39406DBB-247C-46AE-B9E5-5D9F15D94565}" presName="Name11" presStyleLbl="parChTrans1D1" presStyleIdx="4" presStyleCnt="6"/>
      <dgm:spPr/>
    </dgm:pt>
    <dgm:pt modelId="{44DA9B94-9E4D-4A2C-93F2-9FED0CD5C918}" type="pres">
      <dgm:prSet presAssocID="{CAD42174-8C4A-48F3-BA52-3EEA0792AC72}" presName="txAndLines1" presStyleCnt="0"/>
      <dgm:spPr/>
    </dgm:pt>
    <dgm:pt modelId="{902D3B42-73BF-49FD-888F-32854D7707E6}" type="pres">
      <dgm:prSet presAssocID="{CAD42174-8C4A-48F3-BA52-3EEA0792AC72}" presName="anchor1" presStyleCnt="0"/>
      <dgm:spPr/>
    </dgm:pt>
    <dgm:pt modelId="{02CE3D51-7C03-4D1C-A5E6-C6E72C734D00}" type="pres">
      <dgm:prSet presAssocID="{CAD42174-8C4A-48F3-BA52-3EEA0792AC72}" presName="backup1" presStyleCnt="0"/>
      <dgm:spPr/>
    </dgm:pt>
    <dgm:pt modelId="{A642DB1A-E51C-43CB-95EA-5F0FF43CE877}" type="pres">
      <dgm:prSet presAssocID="{CAD42174-8C4A-48F3-BA52-3EEA0792AC72}" presName="preLine1" presStyleLbl="parChTrans1D1" presStyleIdx="5" presStyleCnt="6"/>
      <dgm:spPr/>
    </dgm:pt>
    <dgm:pt modelId="{2E58D262-3E4E-415A-8FAD-A1A109160903}" type="pres">
      <dgm:prSet presAssocID="{CAD42174-8C4A-48F3-BA52-3EEA0792AC72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DEB1BA-7DA1-43F3-AC21-D244E3FFEDDC}" type="presOf" srcId="{AE98866B-BE86-4C3B-A51F-518358BB311D}" destId="{E3D2459E-85EC-4A40-BF84-E8E51AA3C63B}" srcOrd="0" destOrd="0" presId="urn:microsoft.com/office/officeart/2009/3/layout/SubStepProcess"/>
    <dgm:cxn modelId="{3000FECF-2C3F-44D2-A464-2A9988910989}" srcId="{11325622-6553-49F5-9CA1-FBE59F80E58E}" destId="{AE98866B-BE86-4C3B-A51F-518358BB311D}" srcOrd="0" destOrd="0" parTransId="{56A0CE68-996A-4C4F-933A-D87B237C0AC1}" sibTransId="{70156ABE-0868-46BA-AD03-5733B20FE719}"/>
    <dgm:cxn modelId="{84909E1A-628D-4668-B78C-E389AE13C658}" srcId="{AE98866B-BE86-4C3B-A51F-518358BB311D}" destId="{CAD42174-8C4A-48F3-BA52-3EEA0792AC72}" srcOrd="2" destOrd="0" parTransId="{39406DBB-247C-46AE-B9E5-5D9F15D94565}" sibTransId="{271CAAB6-255E-40DF-9C60-BC76D159AD67}"/>
    <dgm:cxn modelId="{27E2D288-BFB1-4AC1-BCA8-E2A28C186DFB}" type="presOf" srcId="{C87D8B98-F09E-4C07-AFAD-368C89E968A8}" destId="{D4515021-4651-4FA2-A229-48FFCE549D9F}" srcOrd="0" destOrd="0" presId="urn:microsoft.com/office/officeart/2009/3/layout/SubStepProcess"/>
    <dgm:cxn modelId="{652A433D-119B-4E7A-9257-5BC66AE00E3E}" srcId="{AE98866B-BE86-4C3B-A51F-518358BB311D}" destId="{684491DA-ECD0-45D8-96EA-C6218A5BFDEC}" srcOrd="1" destOrd="0" parTransId="{2A5F9ED3-BDAD-42E9-AE26-9C800CB75196}" sibTransId="{7E65A517-4ABE-4A4A-875C-99AFE43DC808}"/>
    <dgm:cxn modelId="{AEAB0C9C-FD42-46E2-B9B6-AFE3EEAC8B75}" type="presOf" srcId="{684491DA-ECD0-45D8-96EA-C6218A5BFDEC}" destId="{B1F3CFE9-5744-4F31-B995-D22245019058}" srcOrd="0" destOrd="0" presId="urn:microsoft.com/office/officeart/2009/3/layout/SubStepProcess"/>
    <dgm:cxn modelId="{EF0F1BA9-3F3D-455D-9656-4BBFABF3D685}" type="presOf" srcId="{11325622-6553-49F5-9CA1-FBE59F80E58E}" destId="{F727157F-FF4A-4756-BBD4-725D5567F8FE}" srcOrd="0" destOrd="0" presId="urn:microsoft.com/office/officeart/2009/3/layout/SubStepProcess"/>
    <dgm:cxn modelId="{D7834DDE-F5CD-4460-BB5E-37EB175ACEAB}" type="presOf" srcId="{CAD42174-8C4A-48F3-BA52-3EEA0792AC72}" destId="{2E58D262-3E4E-415A-8FAD-A1A109160903}" srcOrd="0" destOrd="0" presId="urn:microsoft.com/office/officeart/2009/3/layout/SubStepProcess"/>
    <dgm:cxn modelId="{DAF3DE8C-01E9-4864-A429-9675D9FCEE62}" srcId="{AE98866B-BE86-4C3B-A51F-518358BB311D}" destId="{C87D8B98-F09E-4C07-AFAD-368C89E968A8}" srcOrd="0" destOrd="0" parTransId="{A6F4812B-C3BF-4331-978C-A9EBA327AD8D}" sibTransId="{10EFB1EC-BB80-4FF7-B90F-FDF50D3153F4}"/>
    <dgm:cxn modelId="{A2AAC115-295B-408E-B6DC-1E01AECD7883}" type="presParOf" srcId="{F727157F-FF4A-4756-BBD4-725D5567F8FE}" destId="{E3D2459E-85EC-4A40-BF84-E8E51AA3C63B}" srcOrd="0" destOrd="0" presId="urn:microsoft.com/office/officeart/2009/3/layout/SubStepProcess"/>
    <dgm:cxn modelId="{E865A9DF-0981-4D9A-BB17-A06F44ABD9BD}" type="presParOf" srcId="{F727157F-FF4A-4756-BBD4-725D5567F8FE}" destId="{5E6C5951-7733-403D-A661-1CA6C32BCB25}" srcOrd="1" destOrd="0" presId="urn:microsoft.com/office/officeart/2009/3/layout/SubStepProcess"/>
    <dgm:cxn modelId="{0CF2EC6F-60D6-4FB8-9659-86CA12837242}" type="presParOf" srcId="{F727157F-FF4A-4756-BBD4-725D5567F8FE}" destId="{BA1F6CDF-9353-4A17-B895-BB02963CBA46}" srcOrd="2" destOrd="0" presId="urn:microsoft.com/office/officeart/2009/3/layout/SubStepProcess"/>
    <dgm:cxn modelId="{7D346A3B-EFD9-4695-91E1-93CF3E16564E}" type="presParOf" srcId="{BA1F6CDF-9353-4A17-B895-BB02963CBA46}" destId="{40668699-28E0-4FB7-A3B9-DFB5FF8F100B}" srcOrd="0" destOrd="0" presId="urn:microsoft.com/office/officeart/2009/3/layout/SubStepProcess"/>
    <dgm:cxn modelId="{420B1BA2-EF37-443E-ABC7-51C65A9E4522}" type="presParOf" srcId="{BA1F6CDF-9353-4A17-B895-BB02963CBA46}" destId="{FEE9CB06-F21E-4EDB-9746-64A5A5DAC633}" srcOrd="1" destOrd="0" presId="urn:microsoft.com/office/officeart/2009/3/layout/SubStepProcess"/>
    <dgm:cxn modelId="{F09E7E1D-A8CD-4579-B522-BFFEBFA8BFD8}" type="presParOf" srcId="{FEE9CB06-F21E-4EDB-9746-64A5A5DAC633}" destId="{E449D150-694F-4BF7-A00C-189219859600}" srcOrd="0" destOrd="0" presId="urn:microsoft.com/office/officeart/2009/3/layout/SubStepProcess"/>
    <dgm:cxn modelId="{CA0B8442-7567-4C3F-B207-92349FBCB134}" type="presParOf" srcId="{FEE9CB06-F21E-4EDB-9746-64A5A5DAC633}" destId="{49BD6973-3F0C-4E23-9C9C-956800E8476A}" srcOrd="1" destOrd="0" presId="urn:microsoft.com/office/officeart/2009/3/layout/SubStepProcess"/>
    <dgm:cxn modelId="{F14F4BA1-9659-4A8E-9FA4-AAE16048F16F}" type="presParOf" srcId="{FEE9CB06-F21E-4EDB-9746-64A5A5DAC633}" destId="{D45416A1-F0DD-4703-AC46-CE064DBAFA90}" srcOrd="2" destOrd="0" presId="urn:microsoft.com/office/officeart/2009/3/layout/SubStepProcess"/>
    <dgm:cxn modelId="{9F50EB04-94A7-4CDF-AEC9-CFF0430FA53E}" type="presParOf" srcId="{FEE9CB06-F21E-4EDB-9746-64A5A5DAC633}" destId="{D4515021-4651-4FA2-A229-48FFCE549D9F}" srcOrd="3" destOrd="0" presId="urn:microsoft.com/office/officeart/2009/3/layout/SubStepProcess"/>
    <dgm:cxn modelId="{F8502B12-EB72-496A-87F8-6A46A575B27C}" type="presParOf" srcId="{BA1F6CDF-9353-4A17-B895-BB02963CBA46}" destId="{3CC92D60-2EBB-4138-B2D1-97B3481D72FD}" srcOrd="2" destOrd="0" presId="urn:microsoft.com/office/officeart/2009/3/layout/SubStepProcess"/>
    <dgm:cxn modelId="{2834A3DD-ADD1-4F84-9721-E30C1DA77765}" type="presParOf" srcId="{BA1F6CDF-9353-4A17-B895-BB02963CBA46}" destId="{A37738F3-4D2C-4870-9EEB-2C5F1B4EA957}" srcOrd="3" destOrd="0" presId="urn:microsoft.com/office/officeart/2009/3/layout/SubStepProcess"/>
    <dgm:cxn modelId="{AC944E56-0300-4752-BE8C-FB85ED54895E}" type="presParOf" srcId="{A37738F3-4D2C-4870-9EEB-2C5F1B4EA957}" destId="{84634BF7-B4BD-470E-B1CD-A3062BD9A94B}" srcOrd="0" destOrd="0" presId="urn:microsoft.com/office/officeart/2009/3/layout/SubStepProcess"/>
    <dgm:cxn modelId="{D5D83129-33C1-4CA4-B39F-1A9D57B873DC}" type="presParOf" srcId="{A37738F3-4D2C-4870-9EEB-2C5F1B4EA957}" destId="{83FD5830-30D7-4A68-BF3B-8D3E93A9407E}" srcOrd="1" destOrd="0" presId="urn:microsoft.com/office/officeart/2009/3/layout/SubStepProcess"/>
    <dgm:cxn modelId="{E0107862-C1C5-4D31-AC0C-42EF3BCBFE0E}" type="presParOf" srcId="{A37738F3-4D2C-4870-9EEB-2C5F1B4EA957}" destId="{AF242524-729E-4EA7-920D-9D781E8F6A6A}" srcOrd="2" destOrd="0" presId="urn:microsoft.com/office/officeart/2009/3/layout/SubStepProcess"/>
    <dgm:cxn modelId="{528F6C72-21A2-4C3A-B364-FCF7400AF516}" type="presParOf" srcId="{A37738F3-4D2C-4870-9EEB-2C5F1B4EA957}" destId="{B1F3CFE9-5744-4F31-B995-D22245019058}" srcOrd="3" destOrd="0" presId="urn:microsoft.com/office/officeart/2009/3/layout/SubStepProcess"/>
    <dgm:cxn modelId="{B1F5A7A8-5067-4344-B472-8C63A0067541}" type="presParOf" srcId="{BA1F6CDF-9353-4A17-B895-BB02963CBA46}" destId="{ED656200-65F1-4751-BE25-623E6FBA71AB}" srcOrd="4" destOrd="0" presId="urn:microsoft.com/office/officeart/2009/3/layout/SubStepProcess"/>
    <dgm:cxn modelId="{1AE6E740-ACBF-4F1E-8BD8-920965041AAF}" type="presParOf" srcId="{BA1F6CDF-9353-4A17-B895-BB02963CBA46}" destId="{44DA9B94-9E4D-4A2C-93F2-9FED0CD5C918}" srcOrd="5" destOrd="0" presId="urn:microsoft.com/office/officeart/2009/3/layout/SubStepProcess"/>
    <dgm:cxn modelId="{3E37A4B3-188C-4D70-8E1A-A12FE24799D2}" type="presParOf" srcId="{44DA9B94-9E4D-4A2C-93F2-9FED0CD5C918}" destId="{902D3B42-73BF-49FD-888F-32854D7707E6}" srcOrd="0" destOrd="0" presId="urn:microsoft.com/office/officeart/2009/3/layout/SubStepProcess"/>
    <dgm:cxn modelId="{5979CF6A-D5B9-4175-86D2-F08792A53401}" type="presParOf" srcId="{44DA9B94-9E4D-4A2C-93F2-9FED0CD5C918}" destId="{02CE3D51-7C03-4D1C-A5E6-C6E72C734D00}" srcOrd="1" destOrd="0" presId="urn:microsoft.com/office/officeart/2009/3/layout/SubStepProcess"/>
    <dgm:cxn modelId="{81F6C66C-8905-4798-B500-68345D3569D3}" type="presParOf" srcId="{44DA9B94-9E4D-4A2C-93F2-9FED0CD5C918}" destId="{A642DB1A-E51C-43CB-95EA-5F0FF43CE877}" srcOrd="2" destOrd="0" presId="urn:microsoft.com/office/officeart/2009/3/layout/SubStepProcess"/>
    <dgm:cxn modelId="{5147716D-96C1-4920-8218-A1172168ED76}" type="presParOf" srcId="{44DA9B94-9E4D-4A2C-93F2-9FED0CD5C918}" destId="{2E58D262-3E4E-415A-8FAD-A1A109160903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2FF002-935F-4085-AE5D-BEA247DF987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D1CBDE-C1A2-4C61-92EB-91AF580BF8BB}">
      <dgm:prSet phldrT="[Text]"/>
      <dgm:spPr/>
      <dgm:t>
        <a:bodyPr/>
        <a:lstStyle/>
        <a:p>
          <a:r>
            <a:rPr lang="en-US" dirty="0" err="1" smtClean="0">
              <a:hlinkClick xmlns:r="http://schemas.openxmlformats.org/officeDocument/2006/relationships" r:id="rId1" action="ppaction://hlinkfile"/>
            </a:rPr>
            <a:t>Contoh</a:t>
          </a:r>
          <a:r>
            <a:rPr lang="en-US" dirty="0" smtClean="0">
              <a:hlinkClick xmlns:r="http://schemas.openxmlformats.org/officeDocument/2006/relationships" r:id="rId1" action="ppaction://hlinkfile"/>
            </a:rPr>
            <a:t> 1</a:t>
          </a:r>
          <a:endParaRPr lang="en-US" dirty="0"/>
        </a:p>
      </dgm:t>
    </dgm:pt>
    <dgm:pt modelId="{C8305B05-7689-4B4F-8A42-1C7F218FAD4D}" type="parTrans" cxnId="{AB6801D9-E479-4385-9F4B-78E1CBDB22A8}">
      <dgm:prSet/>
      <dgm:spPr/>
      <dgm:t>
        <a:bodyPr/>
        <a:lstStyle/>
        <a:p>
          <a:endParaRPr lang="en-US"/>
        </a:p>
      </dgm:t>
    </dgm:pt>
    <dgm:pt modelId="{4CF769AB-9B38-4DBD-9571-76EA430106BF}" type="sibTrans" cxnId="{AB6801D9-E479-4385-9F4B-78E1CBDB22A8}">
      <dgm:prSet/>
      <dgm:spPr/>
      <dgm:t>
        <a:bodyPr/>
        <a:lstStyle/>
        <a:p>
          <a:endParaRPr lang="en-US"/>
        </a:p>
      </dgm:t>
    </dgm:pt>
    <dgm:pt modelId="{700052F0-5E1A-4C01-8C1A-3B50CF4EF534}">
      <dgm:prSet phldrT="[Text]"/>
      <dgm:spPr/>
      <dgm:t>
        <a:bodyPr/>
        <a:lstStyle/>
        <a:p>
          <a:r>
            <a:rPr lang="en-US" dirty="0" err="1" smtClean="0">
              <a:hlinkClick xmlns:r="http://schemas.openxmlformats.org/officeDocument/2006/relationships" r:id="rId2" action="ppaction://hlinkfile"/>
            </a:rPr>
            <a:t>Contoh</a:t>
          </a:r>
          <a:r>
            <a:rPr lang="en-US" dirty="0" smtClean="0">
              <a:hlinkClick xmlns:r="http://schemas.openxmlformats.org/officeDocument/2006/relationships" r:id="rId2" action="ppaction://hlinkfile"/>
            </a:rPr>
            <a:t> 2</a:t>
          </a:r>
          <a:endParaRPr lang="en-US" dirty="0"/>
        </a:p>
      </dgm:t>
    </dgm:pt>
    <dgm:pt modelId="{4950FAFB-E968-4779-B65C-73A99A8DD6F3}" type="parTrans" cxnId="{77146091-F468-4D25-8A48-15CC7723FF19}">
      <dgm:prSet/>
      <dgm:spPr/>
      <dgm:t>
        <a:bodyPr/>
        <a:lstStyle/>
        <a:p>
          <a:endParaRPr lang="en-US"/>
        </a:p>
      </dgm:t>
    </dgm:pt>
    <dgm:pt modelId="{0C401271-3265-4255-AC81-0A2FD28E17D7}" type="sibTrans" cxnId="{77146091-F468-4D25-8A48-15CC7723FF19}">
      <dgm:prSet/>
      <dgm:spPr/>
      <dgm:t>
        <a:bodyPr/>
        <a:lstStyle/>
        <a:p>
          <a:endParaRPr lang="en-US"/>
        </a:p>
      </dgm:t>
    </dgm:pt>
    <dgm:pt modelId="{FA5C39F6-A068-41BF-B2AF-827F0FD3282C}" type="pres">
      <dgm:prSet presAssocID="{4F2FF002-935F-4085-AE5D-BEA247DF98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565E5C-D9F3-40C2-8529-C8E1C41D7749}" type="pres">
      <dgm:prSet presAssocID="{4F2FF002-935F-4085-AE5D-BEA247DF987F}" presName="arrow" presStyleLbl="bgShp" presStyleIdx="0" presStyleCnt="1"/>
      <dgm:spPr/>
    </dgm:pt>
    <dgm:pt modelId="{32A3187D-FD81-4747-A333-D28D7CECE9C5}" type="pres">
      <dgm:prSet presAssocID="{4F2FF002-935F-4085-AE5D-BEA247DF987F}" presName="points" presStyleCnt="0"/>
      <dgm:spPr/>
    </dgm:pt>
    <dgm:pt modelId="{E474DC88-43AB-4A01-8FA1-A3D317E2C082}" type="pres">
      <dgm:prSet presAssocID="{A5D1CBDE-C1A2-4C61-92EB-91AF580BF8BB}" presName="compositeA" presStyleCnt="0"/>
      <dgm:spPr/>
    </dgm:pt>
    <dgm:pt modelId="{DB4F595D-1A92-4015-ACA5-7744BD284A63}" type="pres">
      <dgm:prSet presAssocID="{A5D1CBDE-C1A2-4C61-92EB-91AF580BF8BB}" presName="textA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F4663-FB3F-40AB-B34C-A2205A296F2B}" type="pres">
      <dgm:prSet presAssocID="{A5D1CBDE-C1A2-4C61-92EB-91AF580BF8BB}" presName="circleA" presStyleLbl="node1" presStyleIdx="0" presStyleCnt="2"/>
      <dgm:spPr/>
    </dgm:pt>
    <dgm:pt modelId="{8D5594EC-2907-40F5-BE0E-247992520607}" type="pres">
      <dgm:prSet presAssocID="{A5D1CBDE-C1A2-4C61-92EB-91AF580BF8BB}" presName="spaceA" presStyleCnt="0"/>
      <dgm:spPr/>
    </dgm:pt>
    <dgm:pt modelId="{57027F07-AC22-461E-8F53-58E4510CAAFC}" type="pres">
      <dgm:prSet presAssocID="{4CF769AB-9B38-4DBD-9571-76EA430106BF}" presName="space" presStyleCnt="0"/>
      <dgm:spPr/>
    </dgm:pt>
    <dgm:pt modelId="{9550212F-2F67-4C73-B195-C5B7D0D64CDB}" type="pres">
      <dgm:prSet presAssocID="{700052F0-5E1A-4C01-8C1A-3B50CF4EF534}" presName="compositeB" presStyleCnt="0"/>
      <dgm:spPr/>
    </dgm:pt>
    <dgm:pt modelId="{5F73985E-234B-45B1-8874-78D82684934A}" type="pres">
      <dgm:prSet presAssocID="{700052F0-5E1A-4C01-8C1A-3B50CF4EF534}" presName="text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D7D1D-5E46-484D-A251-60FC2EE8AB54}" type="pres">
      <dgm:prSet presAssocID="{700052F0-5E1A-4C01-8C1A-3B50CF4EF534}" presName="circleB" presStyleLbl="node1" presStyleIdx="1" presStyleCnt="2"/>
      <dgm:spPr/>
    </dgm:pt>
    <dgm:pt modelId="{3168F769-65E9-438A-B0D9-AC814A4704F5}" type="pres">
      <dgm:prSet presAssocID="{700052F0-5E1A-4C01-8C1A-3B50CF4EF534}" presName="spaceB" presStyleCnt="0"/>
      <dgm:spPr/>
    </dgm:pt>
  </dgm:ptLst>
  <dgm:cxnLst>
    <dgm:cxn modelId="{EBAEC04B-D3AD-4F0B-B268-CB1A62BEFE1E}" type="presOf" srcId="{4F2FF002-935F-4085-AE5D-BEA247DF987F}" destId="{FA5C39F6-A068-41BF-B2AF-827F0FD3282C}" srcOrd="0" destOrd="0" presId="urn:microsoft.com/office/officeart/2005/8/layout/hProcess11"/>
    <dgm:cxn modelId="{A8EDA83E-0FA8-41E9-9405-8BE5FD4C7311}" type="presOf" srcId="{A5D1CBDE-C1A2-4C61-92EB-91AF580BF8BB}" destId="{DB4F595D-1A92-4015-ACA5-7744BD284A63}" srcOrd="0" destOrd="0" presId="urn:microsoft.com/office/officeart/2005/8/layout/hProcess11"/>
    <dgm:cxn modelId="{77146091-F468-4D25-8A48-15CC7723FF19}" srcId="{4F2FF002-935F-4085-AE5D-BEA247DF987F}" destId="{700052F0-5E1A-4C01-8C1A-3B50CF4EF534}" srcOrd="1" destOrd="0" parTransId="{4950FAFB-E968-4779-B65C-73A99A8DD6F3}" sibTransId="{0C401271-3265-4255-AC81-0A2FD28E17D7}"/>
    <dgm:cxn modelId="{25B0794D-E226-423C-AFD6-986335D21C6D}" type="presOf" srcId="{700052F0-5E1A-4C01-8C1A-3B50CF4EF534}" destId="{5F73985E-234B-45B1-8874-78D82684934A}" srcOrd="0" destOrd="0" presId="urn:microsoft.com/office/officeart/2005/8/layout/hProcess11"/>
    <dgm:cxn modelId="{AB6801D9-E479-4385-9F4B-78E1CBDB22A8}" srcId="{4F2FF002-935F-4085-AE5D-BEA247DF987F}" destId="{A5D1CBDE-C1A2-4C61-92EB-91AF580BF8BB}" srcOrd="0" destOrd="0" parTransId="{C8305B05-7689-4B4F-8A42-1C7F218FAD4D}" sibTransId="{4CF769AB-9B38-4DBD-9571-76EA430106BF}"/>
    <dgm:cxn modelId="{B21A7EF8-CB74-4F8D-A9E6-AF32CFC9DE31}" type="presParOf" srcId="{FA5C39F6-A068-41BF-B2AF-827F0FD3282C}" destId="{BE565E5C-D9F3-40C2-8529-C8E1C41D7749}" srcOrd="0" destOrd="0" presId="urn:microsoft.com/office/officeart/2005/8/layout/hProcess11"/>
    <dgm:cxn modelId="{7F3590DB-80F5-4C0D-AA50-E0A7E15CE278}" type="presParOf" srcId="{FA5C39F6-A068-41BF-B2AF-827F0FD3282C}" destId="{32A3187D-FD81-4747-A333-D28D7CECE9C5}" srcOrd="1" destOrd="0" presId="urn:microsoft.com/office/officeart/2005/8/layout/hProcess11"/>
    <dgm:cxn modelId="{05C7AD8D-9D69-4B17-8141-06BB4DECA2B9}" type="presParOf" srcId="{32A3187D-FD81-4747-A333-D28D7CECE9C5}" destId="{E474DC88-43AB-4A01-8FA1-A3D317E2C082}" srcOrd="0" destOrd="0" presId="urn:microsoft.com/office/officeart/2005/8/layout/hProcess11"/>
    <dgm:cxn modelId="{C9A3526A-4C43-4DA9-8F3D-AEFBCBDD5F80}" type="presParOf" srcId="{E474DC88-43AB-4A01-8FA1-A3D317E2C082}" destId="{DB4F595D-1A92-4015-ACA5-7744BD284A63}" srcOrd="0" destOrd="0" presId="urn:microsoft.com/office/officeart/2005/8/layout/hProcess11"/>
    <dgm:cxn modelId="{4938F9ED-D50F-407D-A42A-F0354B321465}" type="presParOf" srcId="{E474DC88-43AB-4A01-8FA1-A3D317E2C082}" destId="{899F4663-FB3F-40AB-B34C-A2205A296F2B}" srcOrd="1" destOrd="0" presId="urn:microsoft.com/office/officeart/2005/8/layout/hProcess11"/>
    <dgm:cxn modelId="{6EDB709C-F3A3-47C3-B8AE-124650E0286E}" type="presParOf" srcId="{E474DC88-43AB-4A01-8FA1-A3D317E2C082}" destId="{8D5594EC-2907-40F5-BE0E-247992520607}" srcOrd="2" destOrd="0" presId="urn:microsoft.com/office/officeart/2005/8/layout/hProcess11"/>
    <dgm:cxn modelId="{587CEE09-6520-4778-A26C-DCC66A5AC8A2}" type="presParOf" srcId="{32A3187D-FD81-4747-A333-D28D7CECE9C5}" destId="{57027F07-AC22-461E-8F53-58E4510CAAFC}" srcOrd="1" destOrd="0" presId="urn:microsoft.com/office/officeart/2005/8/layout/hProcess11"/>
    <dgm:cxn modelId="{107BB408-2A1B-4E38-A271-6DA50767CF41}" type="presParOf" srcId="{32A3187D-FD81-4747-A333-D28D7CECE9C5}" destId="{9550212F-2F67-4C73-B195-C5B7D0D64CDB}" srcOrd="2" destOrd="0" presId="urn:microsoft.com/office/officeart/2005/8/layout/hProcess11"/>
    <dgm:cxn modelId="{83E17728-347A-4EF5-B710-DFCA72BB23F7}" type="presParOf" srcId="{9550212F-2F67-4C73-B195-C5B7D0D64CDB}" destId="{5F73985E-234B-45B1-8874-78D82684934A}" srcOrd="0" destOrd="0" presId="urn:microsoft.com/office/officeart/2005/8/layout/hProcess11"/>
    <dgm:cxn modelId="{0AA56798-52A2-4AE1-9EF0-5596B7609B8A}" type="presParOf" srcId="{9550212F-2F67-4C73-B195-C5B7D0D64CDB}" destId="{BD9D7D1D-5E46-484D-A251-60FC2EE8AB54}" srcOrd="1" destOrd="0" presId="urn:microsoft.com/office/officeart/2005/8/layout/hProcess11"/>
    <dgm:cxn modelId="{E4C50CDB-FA2F-46F0-8C98-7C5778D90E09}" type="presParOf" srcId="{9550212F-2F67-4C73-B195-C5B7D0D64CDB}" destId="{3168F769-65E9-438A-B0D9-AC814A4704F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2459E-85EC-4A40-BF84-E8E51AA3C63B}">
      <dsp:nvSpPr>
        <dsp:cNvPr id="0" name=""/>
        <dsp:cNvSpPr/>
      </dsp:nvSpPr>
      <dsp:spPr>
        <a:xfrm>
          <a:off x="183006" y="0"/>
          <a:ext cx="4022725" cy="4022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JENIS LINK</a:t>
          </a:r>
          <a:endParaRPr lang="en-US" sz="6500" kern="1200" dirty="0"/>
        </a:p>
      </dsp:txBody>
      <dsp:txXfrm>
        <a:off x="772120" y="589114"/>
        <a:ext cx="2844497" cy="2844497"/>
      </dsp:txXfrm>
    </dsp:sp>
    <dsp:sp modelId="{40668699-28E0-4FB7-A3B9-DFB5FF8F100B}">
      <dsp:nvSpPr>
        <dsp:cNvPr id="0" name=""/>
        <dsp:cNvSpPr/>
      </dsp:nvSpPr>
      <dsp:spPr>
        <a:xfrm rot="18687106">
          <a:off x="4066937" y="1267307"/>
          <a:ext cx="15919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19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416A1-F0DD-4703-AC46-CE064DBAFA90}">
      <dsp:nvSpPr>
        <dsp:cNvPr id="0" name=""/>
        <dsp:cNvSpPr/>
      </dsp:nvSpPr>
      <dsp:spPr>
        <a:xfrm>
          <a:off x="5389818" y="670722"/>
          <a:ext cx="512604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15021-4651-4FA2-A229-48FFCE549D9F}">
      <dsp:nvSpPr>
        <dsp:cNvPr id="0" name=""/>
        <dsp:cNvSpPr/>
      </dsp:nvSpPr>
      <dsp:spPr>
        <a:xfrm>
          <a:off x="5902423" y="403"/>
          <a:ext cx="3634832" cy="13406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LINK ABSOLUT</a:t>
          </a:r>
          <a:endParaRPr lang="en-US" sz="2900" kern="1200" dirty="0"/>
        </a:p>
      </dsp:txBody>
      <dsp:txXfrm>
        <a:off x="5902423" y="403"/>
        <a:ext cx="3634832" cy="1340639"/>
      </dsp:txXfrm>
    </dsp:sp>
    <dsp:sp modelId="{3CC92D60-2EBB-4138-B2D1-97B3481D72FD}">
      <dsp:nvSpPr>
        <dsp:cNvPr id="0" name=""/>
        <dsp:cNvSpPr/>
      </dsp:nvSpPr>
      <dsp:spPr>
        <a:xfrm>
          <a:off x="4335980" y="2011362"/>
          <a:ext cx="10538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383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42524-729E-4EA7-920D-9D781E8F6A6A}">
      <dsp:nvSpPr>
        <dsp:cNvPr id="0" name=""/>
        <dsp:cNvSpPr/>
      </dsp:nvSpPr>
      <dsp:spPr>
        <a:xfrm>
          <a:off x="5389818" y="2011362"/>
          <a:ext cx="512604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3CFE9-5744-4F31-B995-D22245019058}">
      <dsp:nvSpPr>
        <dsp:cNvPr id="0" name=""/>
        <dsp:cNvSpPr/>
      </dsp:nvSpPr>
      <dsp:spPr>
        <a:xfrm>
          <a:off x="5902423" y="1341042"/>
          <a:ext cx="3634832" cy="13406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LINK RELATIF</a:t>
          </a:r>
          <a:endParaRPr lang="en-US" sz="2900" kern="1200" dirty="0"/>
        </a:p>
      </dsp:txBody>
      <dsp:txXfrm>
        <a:off x="5902423" y="1341042"/>
        <a:ext cx="3634832" cy="1340639"/>
      </dsp:txXfrm>
    </dsp:sp>
    <dsp:sp modelId="{ED656200-65F1-4751-BE25-623E6FBA71AB}">
      <dsp:nvSpPr>
        <dsp:cNvPr id="0" name=""/>
        <dsp:cNvSpPr/>
      </dsp:nvSpPr>
      <dsp:spPr>
        <a:xfrm rot="2912894">
          <a:off x="4066937" y="2755417"/>
          <a:ext cx="15919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19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2DB1A-E51C-43CB-95EA-5F0FF43CE877}">
      <dsp:nvSpPr>
        <dsp:cNvPr id="0" name=""/>
        <dsp:cNvSpPr/>
      </dsp:nvSpPr>
      <dsp:spPr>
        <a:xfrm>
          <a:off x="5389818" y="3352002"/>
          <a:ext cx="512604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8D262-3E4E-415A-8FAD-A1A109160903}">
      <dsp:nvSpPr>
        <dsp:cNvPr id="0" name=""/>
        <dsp:cNvSpPr/>
      </dsp:nvSpPr>
      <dsp:spPr>
        <a:xfrm>
          <a:off x="5902423" y="2681682"/>
          <a:ext cx="3634832" cy="13406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LINK KE BAGIAN DOKUMEN TERTENTU</a:t>
          </a:r>
          <a:endParaRPr lang="en-US" sz="2900" kern="1200" dirty="0"/>
        </a:p>
      </dsp:txBody>
      <dsp:txXfrm>
        <a:off x="5902423" y="2681682"/>
        <a:ext cx="3634832" cy="1340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5E5C-D9F3-40C2-8529-C8E1C41D7749}">
      <dsp:nvSpPr>
        <dsp:cNvPr id="0" name=""/>
        <dsp:cNvSpPr/>
      </dsp:nvSpPr>
      <dsp:spPr>
        <a:xfrm>
          <a:off x="0" y="1206817"/>
          <a:ext cx="9720262" cy="160909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F595D-1A92-4015-ACA5-7744BD284A63}">
      <dsp:nvSpPr>
        <dsp:cNvPr id="0" name=""/>
        <dsp:cNvSpPr/>
      </dsp:nvSpPr>
      <dsp:spPr>
        <a:xfrm>
          <a:off x="106" y="0"/>
          <a:ext cx="4267327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426720" rIns="426720" bIns="426720" numCol="1" spcCol="1270" anchor="b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err="1" smtClean="0">
              <a:hlinkClick xmlns:r="http://schemas.openxmlformats.org/officeDocument/2006/relationships" r:id="rId1" action="ppaction://hlinkfile"/>
            </a:rPr>
            <a:t>Contoh</a:t>
          </a:r>
          <a:r>
            <a:rPr lang="en-US" sz="6000" kern="1200" dirty="0" smtClean="0">
              <a:hlinkClick xmlns:r="http://schemas.openxmlformats.org/officeDocument/2006/relationships" r:id="rId1" action="ppaction://hlinkfile"/>
            </a:rPr>
            <a:t> 1</a:t>
          </a:r>
          <a:endParaRPr lang="en-US" sz="6000" kern="1200" dirty="0"/>
        </a:p>
      </dsp:txBody>
      <dsp:txXfrm>
        <a:off x="106" y="0"/>
        <a:ext cx="4267327" cy="1609090"/>
      </dsp:txXfrm>
    </dsp:sp>
    <dsp:sp modelId="{899F4663-FB3F-40AB-B34C-A2205A296F2B}">
      <dsp:nvSpPr>
        <dsp:cNvPr id="0" name=""/>
        <dsp:cNvSpPr/>
      </dsp:nvSpPr>
      <dsp:spPr>
        <a:xfrm>
          <a:off x="1932634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3985E-234B-45B1-8874-78D82684934A}">
      <dsp:nvSpPr>
        <dsp:cNvPr id="0" name=""/>
        <dsp:cNvSpPr/>
      </dsp:nvSpPr>
      <dsp:spPr>
        <a:xfrm>
          <a:off x="4480801" y="2413634"/>
          <a:ext cx="4267327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426720" rIns="426720" bIns="426720" numCol="1" spcCol="1270" anchor="t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err="1" smtClean="0">
              <a:hlinkClick xmlns:r="http://schemas.openxmlformats.org/officeDocument/2006/relationships" r:id="rId2" action="ppaction://hlinkfile"/>
            </a:rPr>
            <a:t>Contoh</a:t>
          </a:r>
          <a:r>
            <a:rPr lang="en-US" sz="6000" kern="1200" dirty="0" smtClean="0">
              <a:hlinkClick xmlns:r="http://schemas.openxmlformats.org/officeDocument/2006/relationships" r:id="rId2" action="ppaction://hlinkfile"/>
            </a:rPr>
            <a:t> 2</a:t>
          </a:r>
          <a:endParaRPr lang="en-US" sz="6000" kern="1200" dirty="0"/>
        </a:p>
      </dsp:txBody>
      <dsp:txXfrm>
        <a:off x="4480801" y="2413634"/>
        <a:ext cx="4267327" cy="1609090"/>
      </dsp:txXfrm>
    </dsp:sp>
    <dsp:sp modelId="{BD9D7D1D-5E46-484D-A251-60FC2EE8AB54}">
      <dsp:nvSpPr>
        <dsp:cNvPr id="0" name=""/>
        <dsp:cNvSpPr/>
      </dsp:nvSpPr>
      <dsp:spPr>
        <a:xfrm>
          <a:off x="6413328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D84CD0-41F8-4EF7-B04A-33BD6600F42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A08E-83D6-44A1-9B47-F8611EAF1B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88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CD0-41F8-4EF7-B04A-33BD6600F42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A08E-83D6-44A1-9B47-F8611EAF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0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CD0-41F8-4EF7-B04A-33BD6600F42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A08E-83D6-44A1-9B47-F8611EAF1B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8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CD0-41F8-4EF7-B04A-33BD6600F42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A08E-83D6-44A1-9B47-F8611EAF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5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CD0-41F8-4EF7-B04A-33BD6600F42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A08E-83D6-44A1-9B47-F8611EAF1B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71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CD0-41F8-4EF7-B04A-33BD6600F42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A08E-83D6-44A1-9B47-F8611EAF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3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CD0-41F8-4EF7-B04A-33BD6600F42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A08E-83D6-44A1-9B47-F8611EAF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2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CD0-41F8-4EF7-B04A-33BD6600F42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A08E-83D6-44A1-9B47-F8611EAF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3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CD0-41F8-4EF7-B04A-33BD6600F42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A08E-83D6-44A1-9B47-F8611EAF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8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CD0-41F8-4EF7-B04A-33BD6600F42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A08E-83D6-44A1-9B47-F8611EAF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5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CD0-41F8-4EF7-B04A-33BD6600F42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A08E-83D6-44A1-9B47-F8611EAF1B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5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FD84CD0-41F8-4EF7-B04A-33BD6600F42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5FA08E-83D6-44A1-9B47-F8611EAF1B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94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PEMROGRAMAN WEB DAN PERANGKAT BERGERAK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KELAS XI/SEMESTER GANJIL</a:t>
            </a:r>
          </a:p>
          <a:p>
            <a:r>
              <a:rPr lang="en-US" dirty="0" smtClean="0"/>
              <a:t>SMK NEGERI 3 PAMEKASAN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pic>
        <p:nvPicPr>
          <p:cNvPr id="20482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1"/>
            <a:ext cx="7239000" cy="201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1" y="2743201"/>
            <a:ext cx="5008163" cy="400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4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ATRIBUT ANIMASI</a:t>
            </a:r>
            <a:endParaRPr lang="en-US" dirty="0"/>
          </a:p>
        </p:txBody>
      </p:sp>
      <p:pic>
        <p:nvPicPr>
          <p:cNvPr id="21506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752602"/>
            <a:ext cx="8893713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4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4982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5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ABSOLUT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2286000"/>
            <a:ext cx="11333409" cy="4023360"/>
          </a:xfrm>
        </p:spPr>
        <p:txBody>
          <a:bodyPr>
            <a:normAutofit/>
          </a:bodyPr>
          <a:lstStyle/>
          <a:p>
            <a:r>
              <a:rPr lang="en-US" sz="2800" dirty="0"/>
              <a:t>Link Absolut </a:t>
            </a:r>
            <a:r>
              <a:rPr lang="en-US" sz="2800" dirty="0" err="1"/>
              <a:t>adalah</a:t>
            </a:r>
            <a:r>
              <a:rPr lang="en-US" sz="2800" dirty="0"/>
              <a:t> link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menunjuk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situs</a:t>
            </a:r>
            <a:r>
              <a:rPr lang="en-US" sz="2800" dirty="0"/>
              <a:t> web lain. </a:t>
            </a:r>
            <a:r>
              <a:rPr lang="en-US" sz="2800" dirty="0" err="1"/>
              <a:t>Penulisan</a:t>
            </a:r>
            <a:r>
              <a:rPr lang="en-US" sz="2800" dirty="0"/>
              <a:t> </a:t>
            </a:r>
            <a:r>
              <a:rPr lang="en-US" sz="2800" dirty="0" err="1"/>
              <a:t>alamatnya</a:t>
            </a:r>
            <a:r>
              <a:rPr lang="en-US" sz="2800" dirty="0"/>
              <a:t> pun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ditulis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lengkap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sz="3000" b="1" dirty="0" smtClean="0">
                <a:solidFill>
                  <a:srgbClr val="00B0F0"/>
                </a:solidFill>
              </a:rPr>
              <a:t>CONTOH :</a:t>
            </a:r>
          </a:p>
          <a:p>
            <a:r>
              <a:rPr lang="en-US" sz="3000" b="1" dirty="0" smtClean="0">
                <a:solidFill>
                  <a:srgbClr val="00B0F0"/>
                </a:solidFill>
              </a:rPr>
              <a:t>&lt;a </a:t>
            </a:r>
            <a:r>
              <a:rPr lang="en-US" sz="3000" b="1" dirty="0" err="1" smtClean="0">
                <a:solidFill>
                  <a:srgbClr val="00B0F0"/>
                </a:solidFill>
              </a:rPr>
              <a:t>href</a:t>
            </a:r>
            <a:r>
              <a:rPr lang="en-US" sz="3000" b="1" dirty="0" smtClean="0">
                <a:solidFill>
                  <a:srgbClr val="00B0F0"/>
                </a:solidFill>
              </a:rPr>
              <a:t>=“http://www.facebook.com/&gt;INI LINK KE FACEBOOK&lt;/a&gt;</a:t>
            </a:r>
            <a:endParaRPr 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RELATIF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285999"/>
            <a:ext cx="11114467" cy="433374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Link </a:t>
            </a:r>
            <a:r>
              <a:rPr lang="en-US" sz="2800" dirty="0" err="1"/>
              <a:t>Relatif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link yang </a:t>
            </a:r>
            <a:r>
              <a:rPr lang="en-US" sz="2800" dirty="0" err="1"/>
              <a:t>tujuannya</a:t>
            </a:r>
            <a:r>
              <a:rPr lang="en-US" sz="2800" dirty="0"/>
              <a:t> </a:t>
            </a:r>
            <a:r>
              <a:rPr lang="en-US" sz="2800" dirty="0" err="1"/>
              <a:t>mengarah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dokumen-dokumen</a:t>
            </a:r>
            <a:r>
              <a:rPr lang="en-US" sz="2800" dirty="0"/>
              <a:t> lain yang </a:t>
            </a:r>
            <a:r>
              <a:rPr lang="en-US" sz="2800" dirty="0" err="1"/>
              <a:t>masih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situs</a:t>
            </a:r>
            <a:r>
              <a:rPr lang="en-US" sz="2800" dirty="0"/>
              <a:t> web yang </a:t>
            </a:r>
            <a:r>
              <a:rPr lang="en-US" sz="2800" dirty="0" err="1"/>
              <a:t>sama</a:t>
            </a:r>
            <a:r>
              <a:rPr lang="en-US" sz="2800" dirty="0"/>
              <a:t> (</a:t>
            </a:r>
            <a:r>
              <a:rPr lang="en-US" sz="2800" dirty="0" err="1"/>
              <a:t>komputer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). </a:t>
            </a:r>
            <a:endParaRPr lang="en-US" sz="2800" dirty="0" smtClean="0"/>
          </a:p>
          <a:p>
            <a:r>
              <a:rPr lang="en-US" sz="2800" dirty="0" err="1" smtClean="0"/>
              <a:t>Penulisan</a:t>
            </a:r>
            <a:r>
              <a:rPr lang="en-US" sz="2800" dirty="0" smtClean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tujuannya</a:t>
            </a:r>
            <a:r>
              <a:rPr lang="en-US" sz="2800" dirty="0"/>
              <a:t> pun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ditulis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lengkap</a:t>
            </a:r>
            <a:r>
              <a:rPr lang="en-US" sz="2800" dirty="0"/>
              <a:t>,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dokumennya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direktorinya</a:t>
            </a:r>
            <a:r>
              <a:rPr lang="en-US" sz="2800" dirty="0"/>
              <a:t> (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).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3000" b="1" dirty="0" smtClean="0">
                <a:solidFill>
                  <a:srgbClr val="00B0F0"/>
                </a:solidFill>
              </a:rPr>
              <a:t>CONTOH :</a:t>
            </a:r>
          </a:p>
          <a:p>
            <a:r>
              <a:rPr lang="pl-PL" sz="3000" b="1" dirty="0">
                <a:solidFill>
                  <a:srgbClr val="00B0F0"/>
                </a:solidFill>
              </a:rPr>
              <a:t>&lt;a href</a:t>
            </a:r>
            <a:r>
              <a:rPr lang="pl-PL" sz="3000" b="1" dirty="0" smtClean="0">
                <a:solidFill>
                  <a:srgbClr val="00B0F0"/>
                </a:solidFill>
              </a:rPr>
              <a:t>=”</a:t>
            </a:r>
            <a:r>
              <a:rPr lang="en-US" sz="3000" b="1" dirty="0" smtClean="0">
                <a:solidFill>
                  <a:srgbClr val="00B0F0"/>
                </a:solidFill>
              </a:rPr>
              <a:t>title</a:t>
            </a:r>
            <a:r>
              <a:rPr lang="pl-PL" sz="3000" b="1" dirty="0" smtClean="0">
                <a:solidFill>
                  <a:srgbClr val="00B0F0"/>
                </a:solidFill>
              </a:rPr>
              <a:t>.html”&gt;</a:t>
            </a:r>
            <a:r>
              <a:rPr lang="en-US" sz="3000" b="1" dirty="0" smtClean="0">
                <a:solidFill>
                  <a:srgbClr val="00B0F0"/>
                </a:solidFill>
              </a:rPr>
              <a:t>KLIK UNTUK MELIHAT DOKUMEN TITLE</a:t>
            </a:r>
            <a:r>
              <a:rPr lang="pl-PL" sz="3000" b="1" dirty="0" smtClean="0">
                <a:solidFill>
                  <a:srgbClr val="00B0F0"/>
                </a:solidFill>
              </a:rPr>
              <a:t>&lt;/</a:t>
            </a:r>
            <a:r>
              <a:rPr lang="pl-PL" sz="3000" b="1" dirty="0">
                <a:solidFill>
                  <a:srgbClr val="00B0F0"/>
                </a:solidFill>
              </a:rPr>
              <a:t>a&gt; </a:t>
            </a:r>
          </a:p>
          <a:p>
            <a:r>
              <a:rPr lang="en-US" sz="3000" b="1" dirty="0">
                <a:solidFill>
                  <a:srgbClr val="00B0F0"/>
                </a:solidFill>
              </a:rPr>
              <a:t>&lt;a </a:t>
            </a:r>
            <a:r>
              <a:rPr lang="en-US" sz="3000" b="1" dirty="0" err="1">
                <a:solidFill>
                  <a:srgbClr val="00B0F0"/>
                </a:solidFill>
              </a:rPr>
              <a:t>href</a:t>
            </a:r>
            <a:r>
              <a:rPr lang="en-US" sz="3000" b="1" dirty="0" smtClean="0">
                <a:solidFill>
                  <a:srgbClr val="00B0F0"/>
                </a:solidFill>
              </a:rPr>
              <a:t>=”a.jpg”&gt;LIHAT FOTO INI&lt;/</a:t>
            </a:r>
            <a:r>
              <a:rPr lang="en-US" sz="3000" b="1" dirty="0">
                <a:solidFill>
                  <a:srgbClr val="00B0F0"/>
                </a:solidFill>
              </a:rPr>
              <a:t>a&gt; </a:t>
            </a:r>
            <a:r>
              <a:rPr lang="en-US" sz="2800" dirty="0"/>
              <a:t>	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39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KE BAGIAN DOKUMEN TERTENTU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2286000"/>
            <a:ext cx="1105007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Link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web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panjang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dokumen</a:t>
            </a:r>
            <a:r>
              <a:rPr lang="en-US" sz="2800" dirty="0"/>
              <a:t>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daftar</a:t>
            </a:r>
            <a:r>
              <a:rPr lang="en-US" sz="2800" dirty="0"/>
              <a:t> </a:t>
            </a:r>
            <a:r>
              <a:rPr lang="en-US" sz="2800" dirty="0" err="1"/>
              <a:t>isi</a:t>
            </a:r>
            <a:r>
              <a:rPr lang="en-US" sz="2800" dirty="0"/>
              <a:t> di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atasnya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 smtClean="0"/>
              <a:t>Tujuannya</a:t>
            </a:r>
            <a:r>
              <a:rPr lang="en-US" sz="2800" dirty="0" smtClean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agar para </a:t>
            </a:r>
            <a:r>
              <a:rPr lang="en-US" sz="2800" dirty="0" err="1"/>
              <a:t>pengunjung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scrolling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menuju</a:t>
            </a:r>
            <a:r>
              <a:rPr lang="en-US" sz="2800" dirty="0"/>
              <a:t>/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dokumen</a:t>
            </a:r>
            <a:r>
              <a:rPr lang="en-US" sz="2800" dirty="0"/>
              <a:t> </a:t>
            </a:r>
            <a:r>
              <a:rPr lang="en-US" sz="2800" dirty="0" err="1"/>
              <a:t>bersangkutan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00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631252" cy="429510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&lt;h1 id="heading1"&gt;heading 1&lt;/h1&gt; </a:t>
            </a:r>
            <a:endParaRPr lang="en-US" sz="3600" b="1" dirty="0" smtClean="0">
              <a:solidFill>
                <a:srgbClr val="00B0F0"/>
              </a:solidFill>
            </a:endParaRPr>
          </a:p>
          <a:p>
            <a:r>
              <a:rPr lang="en-US" sz="3600" b="1" dirty="0">
                <a:solidFill>
                  <a:srgbClr val="00B0F0"/>
                </a:solidFill>
              </a:rPr>
              <a:t>&lt;a </a:t>
            </a:r>
            <a:r>
              <a:rPr lang="en-US" sz="3600" b="1" dirty="0" err="1">
                <a:solidFill>
                  <a:srgbClr val="00B0F0"/>
                </a:solidFill>
              </a:rPr>
              <a:t>href</a:t>
            </a:r>
            <a:r>
              <a:rPr lang="en-US" sz="3600" b="1" dirty="0">
                <a:solidFill>
                  <a:srgbClr val="00B0F0"/>
                </a:solidFill>
              </a:rPr>
              <a:t>="#heading1"&gt; </a:t>
            </a:r>
            <a:r>
              <a:rPr lang="en-US" sz="3600" b="1" dirty="0" err="1">
                <a:solidFill>
                  <a:srgbClr val="00B0F0"/>
                </a:solidFill>
              </a:rPr>
              <a:t>Menuju</a:t>
            </a:r>
            <a:r>
              <a:rPr lang="en-US" sz="3600" b="1" dirty="0">
                <a:solidFill>
                  <a:srgbClr val="00B0F0"/>
                </a:solidFill>
              </a:rPr>
              <a:t> </a:t>
            </a:r>
            <a:r>
              <a:rPr lang="en-US" sz="3600" b="1" dirty="0" err="1">
                <a:solidFill>
                  <a:srgbClr val="00B0F0"/>
                </a:solidFill>
              </a:rPr>
              <a:t>ke</a:t>
            </a:r>
            <a:r>
              <a:rPr lang="en-US" sz="3600" b="1" dirty="0">
                <a:solidFill>
                  <a:srgbClr val="00B0F0"/>
                </a:solidFill>
              </a:rPr>
              <a:t> heading 1&lt;/a</a:t>
            </a:r>
            <a:r>
              <a:rPr lang="en-US" sz="3600" b="1" dirty="0" smtClean="0">
                <a:solidFill>
                  <a:srgbClr val="00B0F0"/>
                </a:solidFill>
              </a:rPr>
              <a:t>&gt;</a:t>
            </a:r>
          </a:p>
          <a:p>
            <a:endParaRPr lang="en-US" sz="3600" b="1" dirty="0">
              <a:solidFill>
                <a:srgbClr val="00B0F0"/>
              </a:solidFill>
            </a:endParaRPr>
          </a:p>
          <a:p>
            <a:r>
              <a:rPr lang="en-US" sz="3600" b="1" dirty="0">
                <a:solidFill>
                  <a:srgbClr val="7030A0"/>
                </a:solidFill>
              </a:rPr>
              <a:t>&lt;a </a:t>
            </a:r>
            <a:r>
              <a:rPr lang="en-US" sz="3600" b="1" dirty="0" err="1">
                <a:solidFill>
                  <a:srgbClr val="7030A0"/>
                </a:solidFill>
              </a:rPr>
              <a:t>href</a:t>
            </a:r>
            <a:r>
              <a:rPr lang="en-US" sz="3600" b="1" dirty="0">
                <a:solidFill>
                  <a:srgbClr val="7030A0"/>
                </a:solidFill>
              </a:rPr>
              <a:t>=“#bab1”&gt;</a:t>
            </a:r>
            <a:r>
              <a:rPr lang="en-US" sz="3600" b="1" dirty="0" err="1">
                <a:solidFill>
                  <a:srgbClr val="7030A0"/>
                </a:solidFill>
              </a:rPr>
              <a:t>ini</a:t>
            </a:r>
            <a:r>
              <a:rPr lang="en-US" sz="3600" b="1" dirty="0">
                <a:solidFill>
                  <a:srgbClr val="7030A0"/>
                </a:solidFill>
              </a:rPr>
              <a:t> link </a:t>
            </a:r>
            <a:r>
              <a:rPr lang="en-US" sz="3600" b="1" dirty="0" err="1">
                <a:solidFill>
                  <a:srgbClr val="7030A0"/>
                </a:solidFill>
              </a:rPr>
              <a:t>ke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bab</a:t>
            </a:r>
            <a:r>
              <a:rPr lang="en-US" sz="3600" b="1" dirty="0">
                <a:solidFill>
                  <a:srgbClr val="7030A0"/>
                </a:solidFill>
              </a:rPr>
              <a:t> 1&lt;/a&gt; </a:t>
            </a:r>
            <a:endParaRPr lang="en-US" sz="3600" b="1" dirty="0" smtClean="0">
              <a:solidFill>
                <a:srgbClr val="7030A0"/>
              </a:solidFill>
            </a:endParaRPr>
          </a:p>
          <a:p>
            <a:r>
              <a:rPr lang="en-US" sz="3600" b="1" dirty="0" smtClean="0">
                <a:solidFill>
                  <a:srgbClr val="7030A0"/>
                </a:solidFill>
              </a:rPr>
              <a:t>&lt;p id=“bab1”&gt;</a:t>
            </a:r>
            <a:r>
              <a:rPr lang="en-US" sz="3600" b="1" dirty="0" err="1" smtClean="0">
                <a:solidFill>
                  <a:srgbClr val="7030A0"/>
                </a:solidFill>
              </a:rPr>
              <a:t>ini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</a:rPr>
              <a:t>adalah</a:t>
            </a:r>
            <a:r>
              <a:rPr lang="en-US" sz="3600" b="1" dirty="0" smtClean="0">
                <a:solidFill>
                  <a:srgbClr val="7030A0"/>
                </a:solidFill>
              </a:rPr>
              <a:t> paragraph </a:t>
            </a:r>
            <a:r>
              <a:rPr lang="en-US" sz="3600" b="1" dirty="0" err="1">
                <a:solidFill>
                  <a:srgbClr val="7030A0"/>
                </a:solidFill>
              </a:rPr>
              <a:t>ini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adalah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paragraph </a:t>
            </a:r>
            <a:r>
              <a:rPr lang="en-US" sz="3600" b="1" dirty="0" err="1">
                <a:solidFill>
                  <a:srgbClr val="7030A0"/>
                </a:solidFill>
              </a:rPr>
              <a:t>ini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adalah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paragraph </a:t>
            </a:r>
            <a:r>
              <a:rPr lang="en-US" sz="3600" b="1" dirty="0" err="1">
                <a:solidFill>
                  <a:srgbClr val="7030A0"/>
                </a:solidFill>
              </a:rPr>
              <a:t>ini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adalah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paragraph </a:t>
            </a:r>
            <a:r>
              <a:rPr lang="en-US" sz="3600" b="1" dirty="0" err="1">
                <a:solidFill>
                  <a:srgbClr val="7030A0"/>
                </a:solidFill>
              </a:rPr>
              <a:t>ini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adalah</a:t>
            </a:r>
            <a:r>
              <a:rPr lang="en-US" sz="3600" b="1" dirty="0">
                <a:solidFill>
                  <a:srgbClr val="7030A0"/>
                </a:solidFill>
              </a:rPr>
              <a:t> paragraph </a:t>
            </a:r>
            <a:r>
              <a:rPr lang="en-US" sz="3600" b="1" dirty="0" smtClean="0">
                <a:solidFill>
                  <a:srgbClr val="7030A0"/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099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2249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8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64" y="881431"/>
            <a:ext cx="9720072" cy="754184"/>
          </a:xfrm>
        </p:spPr>
        <p:txBody>
          <a:bodyPr/>
          <a:lstStyle/>
          <a:p>
            <a:r>
              <a:rPr lang="en-US" dirty="0" smtClean="0"/>
              <a:t>TUGAS KELOMPOK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183" b="5854"/>
          <a:stretch/>
        </p:blipFill>
        <p:spPr>
          <a:xfrm>
            <a:off x="3580326" y="1635614"/>
            <a:ext cx="7804598" cy="51116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599" y="1986143"/>
            <a:ext cx="26504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Buat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web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layout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di </a:t>
            </a:r>
            <a:r>
              <a:rPr lang="en-US" sz="2400" dirty="0" err="1" smtClean="0"/>
              <a:t>samping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table. </a:t>
            </a:r>
            <a:r>
              <a:rPr lang="en-US" sz="2400" dirty="0" err="1" smtClean="0"/>
              <a:t>Beri</a:t>
            </a:r>
            <a:r>
              <a:rPr lang="en-US" sz="2400" dirty="0" smtClean="0"/>
              <a:t> audio, video, </a:t>
            </a:r>
            <a:r>
              <a:rPr lang="en-US" sz="2400" dirty="0" err="1" smtClean="0"/>
              <a:t>dan</a:t>
            </a:r>
            <a:r>
              <a:rPr lang="en-US" sz="2400" dirty="0" smtClean="0"/>
              <a:t> hyperlink </a:t>
            </a:r>
            <a:r>
              <a:rPr lang="en-US" sz="2400" dirty="0" err="1" smtClean="0"/>
              <a:t>pada</a:t>
            </a:r>
            <a:r>
              <a:rPr lang="en-US" sz="2400" dirty="0" smtClean="0"/>
              <a:t> menu </a:t>
            </a:r>
            <a:r>
              <a:rPr lang="en-US" sz="2400" b="1" dirty="0" err="1" smtClean="0"/>
              <a:t>profil</a:t>
            </a:r>
            <a:r>
              <a:rPr lang="en-US" sz="2400" dirty="0" smtClean="0"/>
              <a:t> yang </a:t>
            </a:r>
            <a:r>
              <a:rPr lang="en-US" sz="2400" dirty="0" err="1" smtClean="0"/>
              <a:t>nantinya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terhubung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slide di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5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KELOMPOK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183" b="6030"/>
          <a:stretch/>
        </p:blipFill>
        <p:spPr>
          <a:xfrm>
            <a:off x="3065171" y="1832020"/>
            <a:ext cx="7495505" cy="490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0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MENYAJIKAN AUDIO DALAM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t-IT" sz="5400" i="1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it-IT" sz="5400" i="1" dirty="0">
                <a:solidFill>
                  <a:srgbClr val="00B0F0"/>
                </a:solidFill>
              </a:rPr>
              <a:t>File </a:t>
            </a:r>
            <a:r>
              <a:rPr lang="it-IT" sz="5400" dirty="0">
                <a:solidFill>
                  <a:srgbClr val="00B0F0"/>
                </a:solidFill>
              </a:rPr>
              <a:t>audio seperti mp3 dapat dilantunkan melalui tag </a:t>
            </a:r>
            <a:r>
              <a:rPr lang="it-IT" sz="5400" b="1" dirty="0">
                <a:solidFill>
                  <a:srgbClr val="00B0F0"/>
                </a:solidFill>
              </a:rPr>
              <a:t>&lt;audio&gt; &lt; /audio&gt; </a:t>
            </a:r>
            <a:endParaRPr lang="en-US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6515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rpl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97859"/>
            <a:ext cx="9720073" cy="5279922"/>
          </a:xfrm>
        </p:spPr>
        <p:txBody>
          <a:bodyPr/>
          <a:lstStyle/>
          <a:p>
            <a:r>
              <a:rPr lang="en-US" dirty="0" smtClean="0"/>
              <a:t>OFRI, ANIS, NITA</a:t>
            </a:r>
          </a:p>
          <a:p>
            <a:r>
              <a:rPr lang="en-US" dirty="0" smtClean="0"/>
              <a:t>BACHTIAR, MIRHAN, DWI</a:t>
            </a:r>
          </a:p>
          <a:p>
            <a:r>
              <a:rPr lang="en-US" dirty="0" smtClean="0"/>
              <a:t>DINA, NAFILAH, MALA</a:t>
            </a:r>
          </a:p>
          <a:p>
            <a:r>
              <a:rPr lang="en-US" dirty="0" smtClean="0"/>
              <a:t>FAIZ, HANAPI, LIAN</a:t>
            </a:r>
          </a:p>
          <a:p>
            <a:r>
              <a:rPr lang="en-US" dirty="0" smtClean="0"/>
              <a:t>IZAM, IIK, ANGGI</a:t>
            </a:r>
          </a:p>
          <a:p>
            <a:r>
              <a:rPr lang="en-US" dirty="0" smtClean="0"/>
              <a:t>OLIN, FEBRIAN, DANIL</a:t>
            </a:r>
          </a:p>
          <a:p>
            <a:r>
              <a:rPr lang="en-US" dirty="0" smtClean="0"/>
              <a:t>AULIA, RIKA, MAYA</a:t>
            </a:r>
          </a:p>
          <a:p>
            <a:r>
              <a:rPr lang="en-US" dirty="0" smtClean="0"/>
              <a:t>FIKA, ADAF, FAUZI</a:t>
            </a:r>
          </a:p>
          <a:p>
            <a:r>
              <a:rPr lang="en-US" dirty="0" smtClean="0"/>
              <a:t>RIRIF, DEVGAN, DENNY</a:t>
            </a:r>
          </a:p>
          <a:p>
            <a:r>
              <a:rPr lang="en-US" dirty="0" smtClean="0"/>
              <a:t>QOMING, WULAN</a:t>
            </a:r>
            <a:r>
              <a:rPr lang="en-US" smtClean="0"/>
              <a:t>, SALMAN</a:t>
            </a:r>
            <a:endParaRPr lang="en-US" dirty="0" smtClean="0"/>
          </a:p>
          <a:p>
            <a:r>
              <a:rPr lang="en-US" dirty="0" smtClean="0"/>
              <a:t>RIZKY, YAYANG, YAYAN</a:t>
            </a:r>
          </a:p>
        </p:txBody>
      </p:sp>
    </p:spTree>
    <p:extLst>
      <p:ext uri="{BB962C8B-B14F-4D97-AF65-F5344CB8AC3E}">
        <p14:creationId xmlns:p14="http://schemas.microsoft.com/office/powerpoint/2010/main" val="357195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pic>
        <p:nvPicPr>
          <p:cNvPr id="15362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78" y="1680694"/>
            <a:ext cx="869179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78" y="4443140"/>
            <a:ext cx="5841963" cy="22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3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ATRIBUT AUDIO</a:t>
            </a:r>
            <a:endParaRPr lang="en-US" dirty="0"/>
          </a:p>
        </p:txBody>
      </p:sp>
      <p:pic>
        <p:nvPicPr>
          <p:cNvPr id="16386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6" y="1742943"/>
            <a:ext cx="857791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3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pic>
        <p:nvPicPr>
          <p:cNvPr id="17410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981200"/>
            <a:ext cx="8164521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1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MENYAJIKAN VIDEO DALAM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i="1" dirty="0"/>
          </a:p>
          <a:p>
            <a:pPr marL="0" indent="0" algn="ctr">
              <a:buNone/>
            </a:pPr>
            <a:r>
              <a:rPr lang="en-US" sz="4000" i="1" dirty="0">
                <a:solidFill>
                  <a:srgbClr val="00B0F0"/>
                </a:solidFill>
              </a:rPr>
              <a:t>File </a:t>
            </a:r>
            <a:r>
              <a:rPr lang="en-US" sz="4000" dirty="0">
                <a:solidFill>
                  <a:srgbClr val="00B0F0"/>
                </a:solidFill>
              </a:rPr>
              <a:t>video </a:t>
            </a:r>
            <a:r>
              <a:rPr lang="en-US" sz="4000" dirty="0" err="1">
                <a:solidFill>
                  <a:srgbClr val="00B0F0"/>
                </a:solidFill>
              </a:rPr>
              <a:t>seperti</a:t>
            </a:r>
            <a:r>
              <a:rPr lang="en-US" sz="4000" dirty="0">
                <a:solidFill>
                  <a:srgbClr val="00B0F0"/>
                </a:solidFill>
              </a:rPr>
              <a:t> mp4 </a:t>
            </a:r>
            <a:r>
              <a:rPr lang="en-US" sz="4000" dirty="0" err="1">
                <a:solidFill>
                  <a:srgbClr val="00B0F0"/>
                </a:solidFill>
              </a:rPr>
              <a:t>dapat</a:t>
            </a:r>
            <a:r>
              <a:rPr lang="en-US" sz="4000" dirty="0">
                <a:solidFill>
                  <a:srgbClr val="00B0F0"/>
                </a:solidFill>
              </a:rPr>
              <a:t> </a:t>
            </a:r>
            <a:r>
              <a:rPr lang="en-US" sz="4000" dirty="0" err="1">
                <a:solidFill>
                  <a:srgbClr val="00B0F0"/>
                </a:solidFill>
              </a:rPr>
              <a:t>dimainkan</a:t>
            </a:r>
            <a:r>
              <a:rPr lang="en-US" sz="4000" dirty="0">
                <a:solidFill>
                  <a:srgbClr val="00B0F0"/>
                </a:solidFill>
              </a:rPr>
              <a:t> </a:t>
            </a:r>
            <a:r>
              <a:rPr lang="en-US" sz="4000" dirty="0" err="1">
                <a:solidFill>
                  <a:srgbClr val="00B0F0"/>
                </a:solidFill>
              </a:rPr>
              <a:t>pada</a:t>
            </a:r>
            <a:r>
              <a:rPr lang="en-US" sz="4000" dirty="0">
                <a:solidFill>
                  <a:srgbClr val="00B0F0"/>
                </a:solidFill>
              </a:rPr>
              <a:t> </a:t>
            </a:r>
            <a:r>
              <a:rPr lang="en-US" sz="4000" dirty="0" err="1">
                <a:solidFill>
                  <a:srgbClr val="00B0F0"/>
                </a:solidFill>
              </a:rPr>
              <a:t>halaman</a:t>
            </a:r>
            <a:r>
              <a:rPr lang="en-US" sz="4000" dirty="0">
                <a:solidFill>
                  <a:srgbClr val="00B0F0"/>
                </a:solidFill>
              </a:rPr>
              <a:t> web </a:t>
            </a:r>
            <a:r>
              <a:rPr lang="en-US" sz="4000" dirty="0" err="1">
                <a:solidFill>
                  <a:srgbClr val="00B0F0"/>
                </a:solidFill>
              </a:rPr>
              <a:t>melalui</a:t>
            </a:r>
            <a:r>
              <a:rPr lang="en-US" sz="4000" dirty="0">
                <a:solidFill>
                  <a:srgbClr val="00B0F0"/>
                </a:solidFill>
              </a:rPr>
              <a:t> tag&lt;video&gt; &lt; /video&gt;. </a:t>
            </a:r>
          </a:p>
        </p:txBody>
      </p:sp>
    </p:spTree>
    <p:extLst>
      <p:ext uri="{BB962C8B-B14F-4D97-AF65-F5344CB8AC3E}">
        <p14:creationId xmlns:p14="http://schemas.microsoft.com/office/powerpoint/2010/main" val="13253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pic>
        <p:nvPicPr>
          <p:cNvPr id="1843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214" y="1834167"/>
            <a:ext cx="8936587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2" y="4043967"/>
            <a:ext cx="3537976" cy="262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ATRIBUT VIDEO</a:t>
            </a:r>
            <a:endParaRPr lang="en-US" dirty="0"/>
          </a:p>
        </p:txBody>
      </p:sp>
      <p:pic>
        <p:nvPicPr>
          <p:cNvPr id="19458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96" y="1159330"/>
            <a:ext cx="6842305" cy="547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MENYAJIKAN ANIMASI DALAM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di </a:t>
            </a:r>
            <a:r>
              <a:rPr lang="en-US" dirty="0" smtClean="0"/>
              <a:t>embed-</a:t>
            </a:r>
            <a:r>
              <a:rPr lang="en-US" dirty="0" err="1" smtClean="0"/>
              <a:t>kan.</a:t>
            </a:r>
            <a:endParaRPr lang="en-US" dirty="0" smtClean="0"/>
          </a:p>
          <a:p>
            <a:r>
              <a:rPr lang="en-US" dirty="0" smtClean="0"/>
              <a:t>Embed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melampirkan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*.</a:t>
            </a:r>
            <a:r>
              <a:rPr lang="en-US" dirty="0" err="1"/>
              <a:t>swf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lain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000" dirty="0" err="1">
                <a:solidFill>
                  <a:srgbClr val="00B0F0"/>
                </a:solidFill>
              </a:rPr>
              <a:t>Perintah</a:t>
            </a:r>
            <a:r>
              <a:rPr lang="en-US" sz="4000" dirty="0">
                <a:solidFill>
                  <a:srgbClr val="00B0F0"/>
                </a:solidFill>
              </a:rPr>
              <a:t> yang </a:t>
            </a:r>
            <a:r>
              <a:rPr lang="en-US" sz="4000" dirty="0" err="1">
                <a:solidFill>
                  <a:srgbClr val="00B0F0"/>
                </a:solidFill>
              </a:rPr>
              <a:t>digunakan</a:t>
            </a:r>
            <a:r>
              <a:rPr lang="en-US" sz="4000" dirty="0">
                <a:solidFill>
                  <a:srgbClr val="00B0F0"/>
                </a:solidFill>
              </a:rPr>
              <a:t> </a:t>
            </a:r>
            <a:r>
              <a:rPr lang="en-US" sz="4000" dirty="0" err="1">
                <a:solidFill>
                  <a:srgbClr val="00B0F0"/>
                </a:solidFill>
              </a:rPr>
              <a:t>adalah</a:t>
            </a:r>
            <a:r>
              <a:rPr lang="en-US" sz="4000" dirty="0">
                <a:solidFill>
                  <a:srgbClr val="00B0F0"/>
                </a:solidFill>
              </a:rPr>
              <a:t> </a:t>
            </a:r>
            <a:endParaRPr lang="en-US" sz="4000" dirty="0" smtClean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00B0F0"/>
                </a:solidFill>
              </a:rPr>
              <a:t>&lt;</a:t>
            </a:r>
            <a:r>
              <a:rPr lang="en-US" sz="4000" dirty="0">
                <a:solidFill>
                  <a:srgbClr val="00B0F0"/>
                </a:solidFill>
              </a:rPr>
              <a:t>embed </a:t>
            </a:r>
            <a:r>
              <a:rPr lang="en-US" sz="4000" dirty="0" err="1">
                <a:solidFill>
                  <a:srgbClr val="00B0F0"/>
                </a:solidFill>
              </a:rPr>
              <a:t>src</a:t>
            </a:r>
            <a:r>
              <a:rPr lang="en-US" sz="4000" dirty="0">
                <a:solidFill>
                  <a:srgbClr val="00B0F0"/>
                </a:solidFill>
              </a:rPr>
              <a:t>=“    .</a:t>
            </a:r>
            <a:r>
              <a:rPr lang="en-US" sz="4000" dirty="0" err="1">
                <a:solidFill>
                  <a:srgbClr val="00B0F0"/>
                </a:solidFill>
              </a:rPr>
              <a:t>swf</a:t>
            </a:r>
            <a:r>
              <a:rPr lang="en-US" sz="4000" dirty="0">
                <a:solidFill>
                  <a:srgbClr val="00B0F0"/>
                </a:solidFill>
              </a:rPr>
              <a:t>“&gt; </a:t>
            </a:r>
          </a:p>
        </p:txBody>
      </p:sp>
    </p:spTree>
    <p:extLst>
      <p:ext uri="{BB962C8B-B14F-4D97-AF65-F5344CB8AC3E}">
        <p14:creationId xmlns:p14="http://schemas.microsoft.com/office/powerpoint/2010/main" val="1130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200</TotalTime>
  <Words>444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Tw Cen MT</vt:lpstr>
      <vt:lpstr>Tw Cen MT Condensed</vt:lpstr>
      <vt:lpstr>Wingdings 3</vt:lpstr>
      <vt:lpstr>Integral</vt:lpstr>
      <vt:lpstr>PEMROGRAMAN WEB DAN PERANGKAT BERGERAK</vt:lpstr>
      <vt:lpstr>MENYAJIKAN AUDIO DALAM WEB</vt:lpstr>
      <vt:lpstr>CONTOH</vt:lpstr>
      <vt:lpstr>ATRIBUT AUDIO</vt:lpstr>
      <vt:lpstr>CONTOH</vt:lpstr>
      <vt:lpstr>MENYAJIKAN VIDEO DALAM WEB</vt:lpstr>
      <vt:lpstr>CONTOH</vt:lpstr>
      <vt:lpstr>ATRIBUT VIDEO</vt:lpstr>
      <vt:lpstr>MENYAJIKAN ANIMASI DALAM WEB</vt:lpstr>
      <vt:lpstr>CONTOH</vt:lpstr>
      <vt:lpstr>ATRIBUT ANIMASI</vt:lpstr>
      <vt:lpstr>HYPERLINK</vt:lpstr>
      <vt:lpstr>LINK ABSOLUT</vt:lpstr>
      <vt:lpstr>LINK RELATIF</vt:lpstr>
      <vt:lpstr>LINK KE BAGIAN DOKUMEN TERTENTU</vt:lpstr>
      <vt:lpstr>contoh</vt:lpstr>
      <vt:lpstr>CONTOH</vt:lpstr>
      <vt:lpstr>TUGAS KELOMPOK</vt:lpstr>
      <vt:lpstr>TUGAS KELOMPOK</vt:lpstr>
      <vt:lpstr>Pembagian kelompok rpl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DAN PERANGKAT BERGERAK</dc:title>
  <dc:creator>Rosiana</dc:creator>
  <cp:lastModifiedBy>Rosiana</cp:lastModifiedBy>
  <cp:revision>14</cp:revision>
  <dcterms:created xsi:type="dcterms:W3CDTF">2018-08-19T13:03:01Z</dcterms:created>
  <dcterms:modified xsi:type="dcterms:W3CDTF">2018-08-23T15:25:47Z</dcterms:modified>
</cp:coreProperties>
</file>