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12A35-9085-4390-8FAA-DFA3A8795652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BCEE9A-3AF9-4468-A869-C78553DC264F}">
      <dgm:prSet phldrT="[Text]"/>
      <dgm:spPr/>
      <dgm:t>
        <a:bodyPr/>
        <a:lstStyle/>
        <a:p>
          <a:r>
            <a:rPr lang="en-US" dirty="0" err="1" smtClean="0"/>
            <a:t>Textfield</a:t>
          </a:r>
          <a:endParaRPr lang="en-US" dirty="0"/>
        </a:p>
      </dgm:t>
    </dgm:pt>
    <dgm:pt modelId="{04AFFD08-B10F-4A69-8DAF-CD9058712766}" type="parTrans" cxnId="{AA3CB54E-89E5-4362-8EC5-C6965141656C}">
      <dgm:prSet/>
      <dgm:spPr/>
      <dgm:t>
        <a:bodyPr/>
        <a:lstStyle/>
        <a:p>
          <a:endParaRPr lang="en-US"/>
        </a:p>
      </dgm:t>
    </dgm:pt>
    <dgm:pt modelId="{7384D9B3-2B40-4DBC-B8CA-4FDD5FB1CDD5}" type="sibTrans" cxnId="{AA3CB54E-89E5-4362-8EC5-C6965141656C}">
      <dgm:prSet/>
      <dgm:spPr/>
      <dgm:t>
        <a:bodyPr/>
        <a:lstStyle/>
        <a:p>
          <a:endParaRPr lang="en-US"/>
        </a:p>
      </dgm:t>
    </dgm:pt>
    <dgm:pt modelId="{44977EC9-7E5C-4AA9-A788-46F679FEC3DF}">
      <dgm:prSet phldrT="[Text]"/>
      <dgm:spPr/>
      <dgm:t>
        <a:bodyPr/>
        <a:lstStyle/>
        <a:p>
          <a:r>
            <a:rPr lang="en-US" dirty="0" err="1" smtClean="0"/>
            <a:t>Textarea</a:t>
          </a:r>
          <a:endParaRPr lang="en-US" dirty="0"/>
        </a:p>
      </dgm:t>
    </dgm:pt>
    <dgm:pt modelId="{63AC57F8-700F-4816-8BD4-29003E7A8ADB}" type="parTrans" cxnId="{41E35582-E599-4BF7-AF54-86AF99326A7D}">
      <dgm:prSet/>
      <dgm:spPr/>
      <dgm:t>
        <a:bodyPr/>
        <a:lstStyle/>
        <a:p>
          <a:endParaRPr lang="en-US"/>
        </a:p>
      </dgm:t>
    </dgm:pt>
    <dgm:pt modelId="{D6928FF9-F35B-4FC2-8C61-B4795AC069E2}" type="sibTrans" cxnId="{41E35582-E599-4BF7-AF54-86AF99326A7D}">
      <dgm:prSet/>
      <dgm:spPr/>
      <dgm:t>
        <a:bodyPr/>
        <a:lstStyle/>
        <a:p>
          <a:endParaRPr lang="en-US"/>
        </a:p>
      </dgm:t>
    </dgm:pt>
    <dgm:pt modelId="{AD8D705A-416F-40BE-A111-1CA4D0E4CACE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US" dirty="0"/>
        </a:p>
      </dgm:t>
    </dgm:pt>
    <dgm:pt modelId="{871A9BEE-CAED-48CA-9074-70C965B3435F}" type="parTrans" cxnId="{2F65AF66-BBBB-455B-89F3-AD93DEECAE83}">
      <dgm:prSet/>
      <dgm:spPr/>
      <dgm:t>
        <a:bodyPr/>
        <a:lstStyle/>
        <a:p>
          <a:endParaRPr lang="en-US"/>
        </a:p>
      </dgm:t>
    </dgm:pt>
    <dgm:pt modelId="{5BBA4DCB-E6F4-4396-A64A-C60C5CAE411B}" type="sibTrans" cxnId="{2F65AF66-BBBB-455B-89F3-AD93DEECAE83}">
      <dgm:prSet/>
      <dgm:spPr/>
      <dgm:t>
        <a:bodyPr/>
        <a:lstStyle/>
        <a:p>
          <a:endParaRPr lang="en-US"/>
        </a:p>
      </dgm:t>
    </dgm:pt>
    <dgm:pt modelId="{35502F77-EA70-415C-A528-BE29970704D2}">
      <dgm:prSet phldrT="[Text]"/>
      <dgm:spPr/>
      <dgm:t>
        <a:bodyPr/>
        <a:lstStyle/>
        <a:p>
          <a:r>
            <a:rPr lang="en-US" dirty="0" smtClean="0"/>
            <a:t>Checkbox</a:t>
          </a:r>
          <a:endParaRPr lang="en-US" dirty="0"/>
        </a:p>
      </dgm:t>
    </dgm:pt>
    <dgm:pt modelId="{9F5D6110-745B-4488-A5F1-4A2D00CFF468}" type="parTrans" cxnId="{D9191AC0-C126-415A-B019-1933CCF82C3A}">
      <dgm:prSet/>
      <dgm:spPr/>
      <dgm:t>
        <a:bodyPr/>
        <a:lstStyle/>
        <a:p>
          <a:endParaRPr lang="en-US"/>
        </a:p>
      </dgm:t>
    </dgm:pt>
    <dgm:pt modelId="{961D8CF4-DE73-4325-BBF1-0847F1AFE378}" type="sibTrans" cxnId="{D9191AC0-C126-415A-B019-1933CCF82C3A}">
      <dgm:prSet/>
      <dgm:spPr/>
      <dgm:t>
        <a:bodyPr/>
        <a:lstStyle/>
        <a:p>
          <a:endParaRPr lang="en-US"/>
        </a:p>
      </dgm:t>
    </dgm:pt>
    <dgm:pt modelId="{6F7050D1-90E9-4F1A-ABD3-6989F7169B1C}">
      <dgm:prSet phldrT="[Text]"/>
      <dgm:spPr/>
      <dgm:t>
        <a:bodyPr/>
        <a:lstStyle/>
        <a:p>
          <a:r>
            <a:rPr lang="en-US" dirty="0" smtClean="0"/>
            <a:t>Radio Button</a:t>
          </a:r>
          <a:endParaRPr lang="en-US" dirty="0"/>
        </a:p>
      </dgm:t>
    </dgm:pt>
    <dgm:pt modelId="{E6F19B11-EFDF-4BCC-BA9B-13584EFA3DFF}" type="parTrans" cxnId="{02C07C74-1A69-447B-A271-46616628B3BF}">
      <dgm:prSet/>
      <dgm:spPr/>
      <dgm:t>
        <a:bodyPr/>
        <a:lstStyle/>
        <a:p>
          <a:endParaRPr lang="en-US"/>
        </a:p>
      </dgm:t>
    </dgm:pt>
    <dgm:pt modelId="{FA3DF6B8-AE14-4F59-A5D1-3BBA5B8E69E6}" type="sibTrans" cxnId="{02C07C74-1A69-447B-A271-46616628B3BF}">
      <dgm:prSet/>
      <dgm:spPr/>
      <dgm:t>
        <a:bodyPr/>
        <a:lstStyle/>
        <a:p>
          <a:endParaRPr lang="en-US"/>
        </a:p>
      </dgm:t>
    </dgm:pt>
    <dgm:pt modelId="{E2A10DD0-CEBA-42D0-AE04-1E2D017E7D82}">
      <dgm:prSet phldrT="[Text]"/>
      <dgm:spPr/>
      <dgm:t>
        <a:bodyPr/>
        <a:lstStyle/>
        <a:p>
          <a:r>
            <a:rPr lang="en-US" dirty="0" smtClean="0"/>
            <a:t>List Menu</a:t>
          </a:r>
          <a:endParaRPr lang="en-US" dirty="0"/>
        </a:p>
      </dgm:t>
    </dgm:pt>
    <dgm:pt modelId="{40F62660-217F-4170-817C-E6E9C0AE8AD4}" type="parTrans" cxnId="{8A5FBD4D-C9DD-483A-B643-ED7A7F6D1C3E}">
      <dgm:prSet/>
      <dgm:spPr/>
      <dgm:t>
        <a:bodyPr/>
        <a:lstStyle/>
        <a:p>
          <a:endParaRPr lang="en-US"/>
        </a:p>
      </dgm:t>
    </dgm:pt>
    <dgm:pt modelId="{9B0EA257-7A0B-4985-9615-4D2B50FE9BD5}" type="sibTrans" cxnId="{8A5FBD4D-C9DD-483A-B643-ED7A7F6D1C3E}">
      <dgm:prSet/>
      <dgm:spPr/>
      <dgm:t>
        <a:bodyPr/>
        <a:lstStyle/>
        <a:p>
          <a:endParaRPr lang="en-US"/>
        </a:p>
      </dgm:t>
    </dgm:pt>
    <dgm:pt modelId="{3FAC3A92-8734-432D-A421-4FDB411DF65D}">
      <dgm:prSet phldrT="[Text]"/>
      <dgm:spPr/>
      <dgm:t>
        <a:bodyPr/>
        <a:lstStyle/>
        <a:p>
          <a:r>
            <a:rPr lang="en-US" dirty="0" smtClean="0"/>
            <a:t>File Field</a:t>
          </a:r>
          <a:endParaRPr lang="en-US" dirty="0"/>
        </a:p>
      </dgm:t>
    </dgm:pt>
    <dgm:pt modelId="{A98E1231-7D4A-4F96-B832-BC1570ADB460}" type="parTrans" cxnId="{DFC02665-B7BB-4381-A1DD-BEDDB2A17477}">
      <dgm:prSet/>
      <dgm:spPr/>
      <dgm:t>
        <a:bodyPr/>
        <a:lstStyle/>
        <a:p>
          <a:endParaRPr lang="en-US"/>
        </a:p>
      </dgm:t>
    </dgm:pt>
    <dgm:pt modelId="{AB4C63E1-7DC5-4804-A1D0-A3EFCAB0C337}" type="sibTrans" cxnId="{DFC02665-B7BB-4381-A1DD-BEDDB2A17477}">
      <dgm:prSet/>
      <dgm:spPr/>
      <dgm:t>
        <a:bodyPr/>
        <a:lstStyle/>
        <a:p>
          <a:endParaRPr lang="en-US"/>
        </a:p>
      </dgm:t>
    </dgm:pt>
    <dgm:pt modelId="{9BAA29BB-D39F-4413-B3AE-5326CCABAC34}" type="pres">
      <dgm:prSet presAssocID="{D7A12A35-9085-4390-8FAA-DFA3A87956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B854C1-4B7D-4C22-BD60-7F45F6074F07}" type="pres">
      <dgm:prSet presAssocID="{FCBCEE9A-3AF9-4468-A869-C78553DC264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E3FAF-7D5C-4F51-899A-C42F57587B7A}" type="pres">
      <dgm:prSet presAssocID="{7384D9B3-2B40-4DBC-B8CA-4FDD5FB1CDD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4D93E036-83F3-4F56-BA8D-3D9DEED0CA1D}" type="pres">
      <dgm:prSet presAssocID="{7384D9B3-2B40-4DBC-B8CA-4FDD5FB1CDD5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6FB815D2-A360-4C48-A74E-195848FEA1E4}" type="pres">
      <dgm:prSet presAssocID="{44977EC9-7E5C-4AA9-A788-46F679FEC3D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407AE-2F80-4C5A-9860-D4DC50C9B774}" type="pres">
      <dgm:prSet presAssocID="{D6928FF9-F35B-4FC2-8C61-B4795AC069E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9D34EC2-0042-4F09-821B-23493A8DF0F8}" type="pres">
      <dgm:prSet presAssocID="{D6928FF9-F35B-4FC2-8C61-B4795AC069E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9D81DB61-714B-40E2-8949-40F60523E3C5}" type="pres">
      <dgm:prSet presAssocID="{AD8D705A-416F-40BE-A111-1CA4D0E4CAC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A24DC-1A22-47F5-9639-B221984339C8}" type="pres">
      <dgm:prSet presAssocID="{5BBA4DCB-E6F4-4396-A64A-C60C5CAE411B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0A70B94-4B15-450A-A01C-3A8AAA04EA19}" type="pres">
      <dgm:prSet presAssocID="{5BBA4DCB-E6F4-4396-A64A-C60C5CAE411B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279E1E63-DE3C-4086-A039-84820C7DFBE9}" type="pres">
      <dgm:prSet presAssocID="{35502F77-EA70-415C-A528-BE29970704D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C429F-BD30-4CD3-B3AD-37FABD6CCBBD}" type="pres">
      <dgm:prSet presAssocID="{961D8CF4-DE73-4325-BBF1-0847F1AFE378}" presName="sibTrans" presStyleLbl="sibTrans1D1" presStyleIdx="3" presStyleCnt="6"/>
      <dgm:spPr/>
      <dgm:t>
        <a:bodyPr/>
        <a:lstStyle/>
        <a:p>
          <a:endParaRPr lang="en-US"/>
        </a:p>
      </dgm:t>
    </dgm:pt>
    <dgm:pt modelId="{55A80B1F-A967-4EEC-BBF1-DEF5AF6BCCC8}" type="pres">
      <dgm:prSet presAssocID="{961D8CF4-DE73-4325-BBF1-0847F1AFE378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DF9E3D2-C7AE-4ADE-BED8-AC053681D938}" type="pres">
      <dgm:prSet presAssocID="{6F7050D1-90E9-4F1A-ABD3-6989F7169B1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5D2BC-3E26-4D13-8DE8-3A32571BE5A6}" type="pres">
      <dgm:prSet presAssocID="{FA3DF6B8-AE14-4F59-A5D1-3BBA5B8E69E6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6E12D46-8521-4A30-8403-9618CE95F3F1}" type="pres">
      <dgm:prSet presAssocID="{FA3DF6B8-AE14-4F59-A5D1-3BBA5B8E69E6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26147287-5A7A-4DC1-B9E0-769C03A272C9}" type="pres">
      <dgm:prSet presAssocID="{E2A10DD0-CEBA-42D0-AE04-1E2D017E7D8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D307-5208-4BD4-8838-5E183864521C}" type="pres">
      <dgm:prSet presAssocID="{9B0EA257-7A0B-4985-9615-4D2B50FE9BD5}" presName="sibTrans" presStyleLbl="sibTrans1D1" presStyleIdx="5" presStyleCnt="6"/>
      <dgm:spPr/>
      <dgm:t>
        <a:bodyPr/>
        <a:lstStyle/>
        <a:p>
          <a:endParaRPr lang="en-US"/>
        </a:p>
      </dgm:t>
    </dgm:pt>
    <dgm:pt modelId="{90DD5157-6AB7-4D9D-A656-FD081FE948BE}" type="pres">
      <dgm:prSet presAssocID="{9B0EA257-7A0B-4985-9615-4D2B50FE9BD5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11F36878-728C-4C1B-8EC9-AD3FE29C1B7F}" type="pres">
      <dgm:prSet presAssocID="{3FAC3A92-8734-432D-A421-4FDB411DF65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35582-E599-4BF7-AF54-86AF99326A7D}" srcId="{D7A12A35-9085-4390-8FAA-DFA3A8795652}" destId="{44977EC9-7E5C-4AA9-A788-46F679FEC3DF}" srcOrd="1" destOrd="0" parTransId="{63AC57F8-700F-4816-8BD4-29003E7A8ADB}" sibTransId="{D6928FF9-F35B-4FC2-8C61-B4795AC069E2}"/>
    <dgm:cxn modelId="{7AD4822F-197E-4854-8632-1A47339E55DA}" type="presOf" srcId="{D6928FF9-F35B-4FC2-8C61-B4795AC069E2}" destId="{016407AE-2F80-4C5A-9860-D4DC50C9B774}" srcOrd="0" destOrd="0" presId="urn:microsoft.com/office/officeart/2005/8/layout/bProcess3"/>
    <dgm:cxn modelId="{2F65AF66-BBBB-455B-89F3-AD93DEECAE83}" srcId="{D7A12A35-9085-4390-8FAA-DFA3A8795652}" destId="{AD8D705A-416F-40BE-A111-1CA4D0E4CACE}" srcOrd="2" destOrd="0" parTransId="{871A9BEE-CAED-48CA-9074-70C965B3435F}" sibTransId="{5BBA4DCB-E6F4-4396-A64A-C60C5CAE411B}"/>
    <dgm:cxn modelId="{9AA09017-F062-42B2-AA54-0A2BBE831458}" type="presOf" srcId="{961D8CF4-DE73-4325-BBF1-0847F1AFE378}" destId="{55A80B1F-A967-4EEC-BBF1-DEF5AF6BCCC8}" srcOrd="1" destOrd="0" presId="urn:microsoft.com/office/officeart/2005/8/layout/bProcess3"/>
    <dgm:cxn modelId="{2DC4ED25-8165-4D36-8EFB-DD62CF706E0D}" type="presOf" srcId="{961D8CF4-DE73-4325-BBF1-0847F1AFE378}" destId="{127C429F-BD30-4CD3-B3AD-37FABD6CCBBD}" srcOrd="0" destOrd="0" presId="urn:microsoft.com/office/officeart/2005/8/layout/bProcess3"/>
    <dgm:cxn modelId="{B7071190-6E06-488F-9F64-35E6B61E2D96}" type="presOf" srcId="{9B0EA257-7A0B-4985-9615-4D2B50FE9BD5}" destId="{90DD5157-6AB7-4D9D-A656-FD081FE948BE}" srcOrd="1" destOrd="0" presId="urn:microsoft.com/office/officeart/2005/8/layout/bProcess3"/>
    <dgm:cxn modelId="{90797D2F-2D4C-4027-8C66-F07A2AD074ED}" type="presOf" srcId="{9B0EA257-7A0B-4985-9615-4D2B50FE9BD5}" destId="{B927D307-5208-4BD4-8838-5E183864521C}" srcOrd="0" destOrd="0" presId="urn:microsoft.com/office/officeart/2005/8/layout/bProcess3"/>
    <dgm:cxn modelId="{AA3CB54E-89E5-4362-8EC5-C6965141656C}" srcId="{D7A12A35-9085-4390-8FAA-DFA3A8795652}" destId="{FCBCEE9A-3AF9-4468-A869-C78553DC264F}" srcOrd="0" destOrd="0" parTransId="{04AFFD08-B10F-4A69-8DAF-CD9058712766}" sibTransId="{7384D9B3-2B40-4DBC-B8CA-4FDD5FB1CDD5}"/>
    <dgm:cxn modelId="{E3F7DD67-AB1D-425F-9F0F-EC7B0EFB341A}" type="presOf" srcId="{7384D9B3-2B40-4DBC-B8CA-4FDD5FB1CDD5}" destId="{3DDE3FAF-7D5C-4F51-899A-C42F57587B7A}" srcOrd="0" destOrd="0" presId="urn:microsoft.com/office/officeart/2005/8/layout/bProcess3"/>
    <dgm:cxn modelId="{8A5FBD4D-C9DD-483A-B643-ED7A7F6D1C3E}" srcId="{D7A12A35-9085-4390-8FAA-DFA3A8795652}" destId="{E2A10DD0-CEBA-42D0-AE04-1E2D017E7D82}" srcOrd="5" destOrd="0" parTransId="{40F62660-217F-4170-817C-E6E9C0AE8AD4}" sibTransId="{9B0EA257-7A0B-4985-9615-4D2B50FE9BD5}"/>
    <dgm:cxn modelId="{F5FDB84A-2284-41E0-BAD2-D81E4895B9A6}" type="presOf" srcId="{E2A10DD0-CEBA-42D0-AE04-1E2D017E7D82}" destId="{26147287-5A7A-4DC1-B9E0-769C03A272C9}" srcOrd="0" destOrd="0" presId="urn:microsoft.com/office/officeart/2005/8/layout/bProcess3"/>
    <dgm:cxn modelId="{03268966-20A6-45D7-AB4B-F5B963C95F64}" type="presOf" srcId="{FA3DF6B8-AE14-4F59-A5D1-3BBA5B8E69E6}" destId="{76E12D46-8521-4A30-8403-9618CE95F3F1}" srcOrd="1" destOrd="0" presId="urn:microsoft.com/office/officeart/2005/8/layout/bProcess3"/>
    <dgm:cxn modelId="{F3B4DAA6-FC21-41A5-A133-6D13778B1EF9}" type="presOf" srcId="{FCBCEE9A-3AF9-4468-A869-C78553DC264F}" destId="{19B854C1-4B7D-4C22-BD60-7F45F6074F07}" srcOrd="0" destOrd="0" presId="urn:microsoft.com/office/officeart/2005/8/layout/bProcess3"/>
    <dgm:cxn modelId="{02C07C74-1A69-447B-A271-46616628B3BF}" srcId="{D7A12A35-9085-4390-8FAA-DFA3A8795652}" destId="{6F7050D1-90E9-4F1A-ABD3-6989F7169B1C}" srcOrd="4" destOrd="0" parTransId="{E6F19B11-EFDF-4BCC-BA9B-13584EFA3DFF}" sibTransId="{FA3DF6B8-AE14-4F59-A5D1-3BBA5B8E69E6}"/>
    <dgm:cxn modelId="{22FC30D7-5A07-4E72-A77D-9B702F2336B1}" type="presOf" srcId="{44977EC9-7E5C-4AA9-A788-46F679FEC3DF}" destId="{6FB815D2-A360-4C48-A74E-195848FEA1E4}" srcOrd="0" destOrd="0" presId="urn:microsoft.com/office/officeart/2005/8/layout/bProcess3"/>
    <dgm:cxn modelId="{75320A3D-B3A6-4688-96A3-2BA273A362E7}" type="presOf" srcId="{FA3DF6B8-AE14-4F59-A5D1-3BBA5B8E69E6}" destId="{5375D2BC-3E26-4D13-8DE8-3A32571BE5A6}" srcOrd="0" destOrd="0" presId="urn:microsoft.com/office/officeart/2005/8/layout/bProcess3"/>
    <dgm:cxn modelId="{8F473F2E-B720-4A23-B41F-0A9DEEDE9EC1}" type="presOf" srcId="{D6928FF9-F35B-4FC2-8C61-B4795AC069E2}" destId="{29D34EC2-0042-4F09-821B-23493A8DF0F8}" srcOrd="1" destOrd="0" presId="urn:microsoft.com/office/officeart/2005/8/layout/bProcess3"/>
    <dgm:cxn modelId="{31D24E6E-F83B-4AE1-BAB9-A43CA20D4B69}" type="presOf" srcId="{5BBA4DCB-E6F4-4396-A64A-C60C5CAE411B}" destId="{50A70B94-4B15-450A-A01C-3A8AAA04EA19}" srcOrd="1" destOrd="0" presId="urn:microsoft.com/office/officeart/2005/8/layout/bProcess3"/>
    <dgm:cxn modelId="{0AFA1676-C5A3-4B62-8DA0-0974CE8833AB}" type="presOf" srcId="{D7A12A35-9085-4390-8FAA-DFA3A8795652}" destId="{9BAA29BB-D39F-4413-B3AE-5326CCABAC34}" srcOrd="0" destOrd="0" presId="urn:microsoft.com/office/officeart/2005/8/layout/bProcess3"/>
    <dgm:cxn modelId="{DFC02665-B7BB-4381-A1DD-BEDDB2A17477}" srcId="{D7A12A35-9085-4390-8FAA-DFA3A8795652}" destId="{3FAC3A92-8734-432D-A421-4FDB411DF65D}" srcOrd="6" destOrd="0" parTransId="{A98E1231-7D4A-4F96-B832-BC1570ADB460}" sibTransId="{AB4C63E1-7DC5-4804-A1D0-A3EFCAB0C337}"/>
    <dgm:cxn modelId="{61A90CDC-3F61-4C55-BA0A-568D1C6073F3}" type="presOf" srcId="{7384D9B3-2B40-4DBC-B8CA-4FDD5FB1CDD5}" destId="{4D93E036-83F3-4F56-BA8D-3D9DEED0CA1D}" srcOrd="1" destOrd="0" presId="urn:microsoft.com/office/officeart/2005/8/layout/bProcess3"/>
    <dgm:cxn modelId="{94CA81E2-C4DE-4E35-A689-F72ABE19CF0E}" type="presOf" srcId="{6F7050D1-90E9-4F1A-ABD3-6989F7169B1C}" destId="{0DF9E3D2-C7AE-4ADE-BED8-AC053681D938}" srcOrd="0" destOrd="0" presId="urn:microsoft.com/office/officeart/2005/8/layout/bProcess3"/>
    <dgm:cxn modelId="{D9191AC0-C126-415A-B019-1933CCF82C3A}" srcId="{D7A12A35-9085-4390-8FAA-DFA3A8795652}" destId="{35502F77-EA70-415C-A528-BE29970704D2}" srcOrd="3" destOrd="0" parTransId="{9F5D6110-745B-4488-A5F1-4A2D00CFF468}" sibTransId="{961D8CF4-DE73-4325-BBF1-0847F1AFE378}"/>
    <dgm:cxn modelId="{B8D52CCB-BE67-4400-8627-7C19EF5188E5}" type="presOf" srcId="{3FAC3A92-8734-432D-A421-4FDB411DF65D}" destId="{11F36878-728C-4C1B-8EC9-AD3FE29C1B7F}" srcOrd="0" destOrd="0" presId="urn:microsoft.com/office/officeart/2005/8/layout/bProcess3"/>
    <dgm:cxn modelId="{E24B65CB-B7F0-4C32-A7B0-E00686B377E8}" type="presOf" srcId="{35502F77-EA70-415C-A528-BE29970704D2}" destId="{279E1E63-DE3C-4086-A039-84820C7DFBE9}" srcOrd="0" destOrd="0" presId="urn:microsoft.com/office/officeart/2005/8/layout/bProcess3"/>
    <dgm:cxn modelId="{44775155-2C66-4DC8-BF8F-E4873AD280FA}" type="presOf" srcId="{5BBA4DCB-E6F4-4396-A64A-C60C5CAE411B}" destId="{CDCA24DC-1A22-47F5-9639-B221984339C8}" srcOrd="0" destOrd="0" presId="urn:microsoft.com/office/officeart/2005/8/layout/bProcess3"/>
    <dgm:cxn modelId="{681E0FFB-F05C-4CD9-BC15-CF8F6CD82B70}" type="presOf" srcId="{AD8D705A-416F-40BE-A111-1CA4D0E4CACE}" destId="{9D81DB61-714B-40E2-8949-40F60523E3C5}" srcOrd="0" destOrd="0" presId="urn:microsoft.com/office/officeart/2005/8/layout/bProcess3"/>
    <dgm:cxn modelId="{EBB49A02-3F40-44AF-8D97-68D1E8BE2C9D}" type="presParOf" srcId="{9BAA29BB-D39F-4413-B3AE-5326CCABAC34}" destId="{19B854C1-4B7D-4C22-BD60-7F45F6074F07}" srcOrd="0" destOrd="0" presId="urn:microsoft.com/office/officeart/2005/8/layout/bProcess3"/>
    <dgm:cxn modelId="{3F6C42FC-105B-498B-9A99-D489B39395B3}" type="presParOf" srcId="{9BAA29BB-D39F-4413-B3AE-5326CCABAC34}" destId="{3DDE3FAF-7D5C-4F51-899A-C42F57587B7A}" srcOrd="1" destOrd="0" presId="urn:microsoft.com/office/officeart/2005/8/layout/bProcess3"/>
    <dgm:cxn modelId="{C5E88496-ABA2-4A1D-A40D-6975ABFC222A}" type="presParOf" srcId="{3DDE3FAF-7D5C-4F51-899A-C42F57587B7A}" destId="{4D93E036-83F3-4F56-BA8D-3D9DEED0CA1D}" srcOrd="0" destOrd="0" presId="urn:microsoft.com/office/officeart/2005/8/layout/bProcess3"/>
    <dgm:cxn modelId="{35157A09-B135-4F8E-B62F-2751F86861A0}" type="presParOf" srcId="{9BAA29BB-D39F-4413-B3AE-5326CCABAC34}" destId="{6FB815D2-A360-4C48-A74E-195848FEA1E4}" srcOrd="2" destOrd="0" presId="urn:microsoft.com/office/officeart/2005/8/layout/bProcess3"/>
    <dgm:cxn modelId="{785B0150-3B02-44D2-AB59-73FCCC911939}" type="presParOf" srcId="{9BAA29BB-D39F-4413-B3AE-5326CCABAC34}" destId="{016407AE-2F80-4C5A-9860-D4DC50C9B774}" srcOrd="3" destOrd="0" presId="urn:microsoft.com/office/officeart/2005/8/layout/bProcess3"/>
    <dgm:cxn modelId="{121E1BE5-BBA1-4FB9-A72A-530C61EE3CB5}" type="presParOf" srcId="{016407AE-2F80-4C5A-9860-D4DC50C9B774}" destId="{29D34EC2-0042-4F09-821B-23493A8DF0F8}" srcOrd="0" destOrd="0" presId="urn:microsoft.com/office/officeart/2005/8/layout/bProcess3"/>
    <dgm:cxn modelId="{A2F36502-E472-468E-A247-CBDE7BD9AC73}" type="presParOf" srcId="{9BAA29BB-D39F-4413-B3AE-5326CCABAC34}" destId="{9D81DB61-714B-40E2-8949-40F60523E3C5}" srcOrd="4" destOrd="0" presId="urn:microsoft.com/office/officeart/2005/8/layout/bProcess3"/>
    <dgm:cxn modelId="{24652D80-618E-417E-8AF9-D3924740C553}" type="presParOf" srcId="{9BAA29BB-D39F-4413-B3AE-5326CCABAC34}" destId="{CDCA24DC-1A22-47F5-9639-B221984339C8}" srcOrd="5" destOrd="0" presId="urn:microsoft.com/office/officeart/2005/8/layout/bProcess3"/>
    <dgm:cxn modelId="{C4150489-35AD-49F4-BB74-9601BEDF4FC1}" type="presParOf" srcId="{CDCA24DC-1A22-47F5-9639-B221984339C8}" destId="{50A70B94-4B15-450A-A01C-3A8AAA04EA19}" srcOrd="0" destOrd="0" presId="urn:microsoft.com/office/officeart/2005/8/layout/bProcess3"/>
    <dgm:cxn modelId="{01F7BDDF-2AE8-4915-BF41-653FA767F9D1}" type="presParOf" srcId="{9BAA29BB-D39F-4413-B3AE-5326CCABAC34}" destId="{279E1E63-DE3C-4086-A039-84820C7DFBE9}" srcOrd="6" destOrd="0" presId="urn:microsoft.com/office/officeart/2005/8/layout/bProcess3"/>
    <dgm:cxn modelId="{A1D23AC6-7427-4652-9E54-5ED580CC8F39}" type="presParOf" srcId="{9BAA29BB-D39F-4413-B3AE-5326CCABAC34}" destId="{127C429F-BD30-4CD3-B3AD-37FABD6CCBBD}" srcOrd="7" destOrd="0" presId="urn:microsoft.com/office/officeart/2005/8/layout/bProcess3"/>
    <dgm:cxn modelId="{6DBC8522-5D75-4689-B0FE-8BEF47CE20AA}" type="presParOf" srcId="{127C429F-BD30-4CD3-B3AD-37FABD6CCBBD}" destId="{55A80B1F-A967-4EEC-BBF1-DEF5AF6BCCC8}" srcOrd="0" destOrd="0" presId="urn:microsoft.com/office/officeart/2005/8/layout/bProcess3"/>
    <dgm:cxn modelId="{6FA9BB43-8939-4B78-B3D1-EC4CB9F7181A}" type="presParOf" srcId="{9BAA29BB-D39F-4413-B3AE-5326CCABAC34}" destId="{0DF9E3D2-C7AE-4ADE-BED8-AC053681D938}" srcOrd="8" destOrd="0" presId="urn:microsoft.com/office/officeart/2005/8/layout/bProcess3"/>
    <dgm:cxn modelId="{D25D6BC5-E452-4704-B86A-FC60ED63FEF8}" type="presParOf" srcId="{9BAA29BB-D39F-4413-B3AE-5326CCABAC34}" destId="{5375D2BC-3E26-4D13-8DE8-3A32571BE5A6}" srcOrd="9" destOrd="0" presId="urn:microsoft.com/office/officeart/2005/8/layout/bProcess3"/>
    <dgm:cxn modelId="{4D9A175D-DFE1-4E59-8868-B5BEB790F66E}" type="presParOf" srcId="{5375D2BC-3E26-4D13-8DE8-3A32571BE5A6}" destId="{76E12D46-8521-4A30-8403-9618CE95F3F1}" srcOrd="0" destOrd="0" presId="urn:microsoft.com/office/officeart/2005/8/layout/bProcess3"/>
    <dgm:cxn modelId="{D615C858-36E2-4EE8-8A2E-291DE16759D9}" type="presParOf" srcId="{9BAA29BB-D39F-4413-B3AE-5326CCABAC34}" destId="{26147287-5A7A-4DC1-B9E0-769C03A272C9}" srcOrd="10" destOrd="0" presId="urn:microsoft.com/office/officeart/2005/8/layout/bProcess3"/>
    <dgm:cxn modelId="{36D1A34C-C79C-442F-A51E-23DE259CE640}" type="presParOf" srcId="{9BAA29BB-D39F-4413-B3AE-5326CCABAC34}" destId="{B927D307-5208-4BD4-8838-5E183864521C}" srcOrd="11" destOrd="0" presId="urn:microsoft.com/office/officeart/2005/8/layout/bProcess3"/>
    <dgm:cxn modelId="{3FB1C07C-DC02-4D21-A471-7E16E7DC0A5C}" type="presParOf" srcId="{B927D307-5208-4BD4-8838-5E183864521C}" destId="{90DD5157-6AB7-4D9D-A656-FD081FE948BE}" srcOrd="0" destOrd="0" presId="urn:microsoft.com/office/officeart/2005/8/layout/bProcess3"/>
    <dgm:cxn modelId="{C5625880-CECD-42A0-8348-117A5BFF7DD3}" type="presParOf" srcId="{9BAA29BB-D39F-4413-B3AE-5326CCABAC34}" destId="{11F36878-728C-4C1B-8EC9-AD3FE29C1B7F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E3FAF-7D5C-4F51-899A-C42F57587B7A}">
      <dsp:nvSpPr>
        <dsp:cNvPr id="0" name=""/>
        <dsp:cNvSpPr/>
      </dsp:nvSpPr>
      <dsp:spPr>
        <a:xfrm>
          <a:off x="2652165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490" y="599731"/>
        <a:ext cx="23013" cy="4602"/>
      </dsp:txXfrm>
    </dsp:sp>
    <dsp:sp modelId="{19B854C1-4B7D-4C22-BD60-7F45F6074F07}">
      <dsp:nvSpPr>
        <dsp:cNvPr id="0" name=""/>
        <dsp:cNvSpPr/>
      </dsp:nvSpPr>
      <dsp:spPr>
        <a:xfrm>
          <a:off x="652822" y="1689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Textfield</a:t>
          </a:r>
          <a:endParaRPr lang="en-US" sz="2800" kern="1200" dirty="0"/>
        </a:p>
      </dsp:txBody>
      <dsp:txXfrm>
        <a:off x="652822" y="1689"/>
        <a:ext cx="2001142" cy="1200685"/>
      </dsp:txXfrm>
    </dsp:sp>
    <dsp:sp modelId="{016407AE-2F80-4C5A-9860-D4DC50C9B774}">
      <dsp:nvSpPr>
        <dsp:cNvPr id="0" name=""/>
        <dsp:cNvSpPr/>
      </dsp:nvSpPr>
      <dsp:spPr>
        <a:xfrm>
          <a:off x="5113571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6896" y="599731"/>
        <a:ext cx="23013" cy="4602"/>
      </dsp:txXfrm>
    </dsp:sp>
    <dsp:sp modelId="{6FB815D2-A360-4C48-A74E-195848FEA1E4}">
      <dsp:nvSpPr>
        <dsp:cNvPr id="0" name=""/>
        <dsp:cNvSpPr/>
      </dsp:nvSpPr>
      <dsp:spPr>
        <a:xfrm>
          <a:off x="3114228" y="1689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shade val="51000"/>
                <a:satMod val="130000"/>
              </a:schemeClr>
            </a:gs>
            <a:gs pos="80000">
              <a:schemeClr val="accent5">
                <a:hueOff val="-1655646"/>
                <a:satOff val="6635"/>
                <a:lumOff val="1438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Textarea</a:t>
          </a:r>
          <a:endParaRPr lang="en-US" sz="2800" kern="1200" dirty="0"/>
        </a:p>
      </dsp:txBody>
      <dsp:txXfrm>
        <a:off x="3114228" y="1689"/>
        <a:ext cx="2001142" cy="1200685"/>
      </dsp:txXfrm>
    </dsp:sp>
    <dsp:sp modelId="{CDCA24DC-1A22-47F5-9639-B221984339C8}">
      <dsp:nvSpPr>
        <dsp:cNvPr id="0" name=""/>
        <dsp:cNvSpPr/>
      </dsp:nvSpPr>
      <dsp:spPr>
        <a:xfrm>
          <a:off x="1653394" y="1200575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1192" y="1413105"/>
        <a:ext cx="247214" cy="4602"/>
      </dsp:txXfrm>
    </dsp:sp>
    <dsp:sp modelId="{9D81DB61-714B-40E2-8949-40F60523E3C5}">
      <dsp:nvSpPr>
        <dsp:cNvPr id="0" name=""/>
        <dsp:cNvSpPr/>
      </dsp:nvSpPr>
      <dsp:spPr>
        <a:xfrm>
          <a:off x="5575634" y="1689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Button</a:t>
          </a:r>
          <a:endParaRPr lang="en-US" sz="2800" kern="1200" dirty="0"/>
        </a:p>
      </dsp:txBody>
      <dsp:txXfrm>
        <a:off x="5575634" y="1689"/>
        <a:ext cx="2001142" cy="1200685"/>
      </dsp:txXfrm>
    </dsp:sp>
    <dsp:sp modelId="{127C429F-BD30-4CD3-B3AD-37FABD6CCBBD}">
      <dsp:nvSpPr>
        <dsp:cNvPr id="0" name=""/>
        <dsp:cNvSpPr/>
      </dsp:nvSpPr>
      <dsp:spPr>
        <a:xfrm>
          <a:off x="2652165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490" y="2260680"/>
        <a:ext cx="23013" cy="4602"/>
      </dsp:txXfrm>
    </dsp:sp>
    <dsp:sp modelId="{279E1E63-DE3C-4086-A039-84820C7DFBE9}">
      <dsp:nvSpPr>
        <dsp:cNvPr id="0" name=""/>
        <dsp:cNvSpPr/>
      </dsp:nvSpPr>
      <dsp:spPr>
        <a:xfrm>
          <a:off x="652822" y="1662638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Checkbox</a:t>
          </a:r>
          <a:endParaRPr lang="en-US" sz="2800" kern="1200" dirty="0"/>
        </a:p>
      </dsp:txBody>
      <dsp:txXfrm>
        <a:off x="652822" y="1662638"/>
        <a:ext cx="2001142" cy="1200685"/>
      </dsp:txXfrm>
    </dsp:sp>
    <dsp:sp modelId="{5375D2BC-3E26-4D13-8DE8-3A32571BE5A6}">
      <dsp:nvSpPr>
        <dsp:cNvPr id="0" name=""/>
        <dsp:cNvSpPr/>
      </dsp:nvSpPr>
      <dsp:spPr>
        <a:xfrm>
          <a:off x="5113571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6896" y="2260680"/>
        <a:ext cx="23013" cy="4602"/>
      </dsp:txXfrm>
    </dsp:sp>
    <dsp:sp modelId="{0DF9E3D2-C7AE-4ADE-BED8-AC053681D938}">
      <dsp:nvSpPr>
        <dsp:cNvPr id="0" name=""/>
        <dsp:cNvSpPr/>
      </dsp:nvSpPr>
      <dsp:spPr>
        <a:xfrm>
          <a:off x="3114228" y="1662638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Radio Button</a:t>
          </a:r>
          <a:endParaRPr lang="en-US" sz="2800" kern="1200" dirty="0"/>
        </a:p>
      </dsp:txBody>
      <dsp:txXfrm>
        <a:off x="3114228" y="1662638"/>
        <a:ext cx="2001142" cy="1200685"/>
      </dsp:txXfrm>
    </dsp:sp>
    <dsp:sp modelId="{B927D307-5208-4BD4-8838-5E183864521C}">
      <dsp:nvSpPr>
        <dsp:cNvPr id="0" name=""/>
        <dsp:cNvSpPr/>
      </dsp:nvSpPr>
      <dsp:spPr>
        <a:xfrm>
          <a:off x="1653394" y="2861524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1192" y="3074054"/>
        <a:ext cx="247214" cy="4602"/>
      </dsp:txXfrm>
    </dsp:sp>
    <dsp:sp modelId="{26147287-5A7A-4DC1-B9E0-769C03A272C9}">
      <dsp:nvSpPr>
        <dsp:cNvPr id="0" name=""/>
        <dsp:cNvSpPr/>
      </dsp:nvSpPr>
      <dsp:spPr>
        <a:xfrm>
          <a:off x="5575634" y="1662638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shade val="51000"/>
                <a:satMod val="130000"/>
              </a:schemeClr>
            </a:gs>
            <a:gs pos="80000">
              <a:schemeClr val="accent5">
                <a:hueOff val="-8278230"/>
                <a:satOff val="33176"/>
                <a:lumOff val="7190"/>
                <a:alphaOff val="0"/>
                <a:shade val="93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List Menu</a:t>
          </a:r>
          <a:endParaRPr lang="en-US" sz="2800" kern="1200" dirty="0"/>
        </a:p>
      </dsp:txBody>
      <dsp:txXfrm>
        <a:off x="5575634" y="1662638"/>
        <a:ext cx="2001142" cy="1200685"/>
      </dsp:txXfrm>
    </dsp:sp>
    <dsp:sp modelId="{11F36878-728C-4C1B-8EC9-AD3FE29C1B7F}">
      <dsp:nvSpPr>
        <dsp:cNvPr id="0" name=""/>
        <dsp:cNvSpPr/>
      </dsp:nvSpPr>
      <dsp:spPr>
        <a:xfrm>
          <a:off x="652822" y="3323587"/>
          <a:ext cx="2001142" cy="120068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 Field</a:t>
          </a:r>
          <a:endParaRPr lang="en-US" sz="2800" kern="1200" dirty="0"/>
        </a:p>
      </dsp:txBody>
      <dsp:txXfrm>
        <a:off x="652822" y="3323587"/>
        <a:ext cx="2001142" cy="1200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8EF8-A27C-40B2-B0D0-FFF57397EB25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9DB6-0957-4FFA-8761-FBEC276C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</a:t>
            </a:r>
            <a:r>
              <a:rPr lang="en-US" dirty="0" smtClean="0"/>
              <a:t>WEB 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KELAS </a:t>
            </a:r>
            <a:r>
              <a:rPr lang="en-US" dirty="0" smtClean="0"/>
              <a:t>XI/SEMESTER </a:t>
            </a:r>
            <a:r>
              <a:rPr lang="en-US" dirty="0" smtClean="0"/>
              <a:t>GASAL</a:t>
            </a:r>
          </a:p>
          <a:p>
            <a:r>
              <a:rPr lang="en-US" dirty="0" smtClean="0"/>
              <a:t>SMKN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pic>
        <p:nvPicPr>
          <p:cNvPr id="307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2050"/>
            <a:ext cx="7562850" cy="36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962400"/>
            <a:ext cx="3067050" cy="26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2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pic>
        <p:nvPicPr>
          <p:cNvPr id="4098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467600" cy="352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986002"/>
            <a:ext cx="4667250" cy="2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0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MENU</a:t>
            </a:r>
            <a:endParaRPr lang="en-US" dirty="0"/>
          </a:p>
        </p:txBody>
      </p:sp>
      <p:pic>
        <p:nvPicPr>
          <p:cNvPr id="5122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4224"/>
            <a:ext cx="5943600" cy="45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419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9678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49" y="3692236"/>
            <a:ext cx="4542951" cy="26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0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17638"/>
            <a:ext cx="5181600" cy="5211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81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"/>
          <a:stretch/>
        </p:blipFill>
        <p:spPr bwMode="auto">
          <a:xfrm>
            <a:off x="1371600" y="1600200"/>
            <a:ext cx="6477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0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FORMULIR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 err="1" smtClean="0"/>
              <a:t>perantara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untuk</a:t>
            </a:r>
            <a:r>
              <a:rPr lang="en-US" sz="2800" b="1" i="1" dirty="0"/>
              <a:t> </a:t>
            </a:r>
            <a:r>
              <a:rPr lang="en-US" sz="2800" b="1" i="1" dirty="0" err="1"/>
              <a:t>memasukan</a:t>
            </a:r>
            <a:r>
              <a:rPr lang="en-US" sz="2800" b="1" i="1" dirty="0"/>
              <a:t> data </a:t>
            </a:r>
            <a:r>
              <a:rPr lang="en-US" sz="2800" b="1" i="1" dirty="0" err="1" smtClean="0"/>
              <a:t>inputan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ke</a:t>
            </a:r>
            <a:r>
              <a:rPr lang="en-US" sz="2800" b="1" i="1" dirty="0" smtClean="0"/>
              <a:t> server” 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dirty="0" err="1" smtClean="0"/>
              <a:t>Tagnya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&lt;form&gt; … 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FORMULIR (FORM)</a:t>
            </a:r>
            <a:endParaRPr lang="en-US" dirty="0"/>
          </a:p>
        </p:txBody>
      </p:sp>
      <p:pic>
        <p:nvPicPr>
          <p:cNvPr id="102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4631"/>
            <a:ext cx="7415213" cy="527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PENULISAN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160" t="34375" r="28917" b="31250"/>
          <a:stretch/>
        </p:blipFill>
        <p:spPr>
          <a:xfrm>
            <a:off x="457200" y="1874838"/>
            <a:ext cx="8208095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ATRIBUT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88" t="38542" r="24817" b="35417"/>
          <a:stretch/>
        </p:blipFill>
        <p:spPr>
          <a:xfrm>
            <a:off x="228600" y="1981200"/>
            <a:ext cx="868375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KOMPONEN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99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3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KOMPONEN FORM</a:t>
            </a:r>
            <a:endParaRPr lang="en-US" dirty="0"/>
          </a:p>
        </p:txBody>
      </p:sp>
      <p:pic>
        <p:nvPicPr>
          <p:cNvPr id="4098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7846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TEXTFIELD</a:t>
            </a:r>
            <a:endParaRPr lang="en-US" dirty="0"/>
          </a:p>
        </p:txBody>
      </p:sp>
      <p:pic>
        <p:nvPicPr>
          <p:cNvPr id="102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95400"/>
            <a:ext cx="8077201" cy="345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3886200" cy="275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TEXTAREA</a:t>
            </a:r>
            <a:endParaRPr lang="en-US" dirty="0"/>
          </a:p>
        </p:txBody>
      </p:sp>
      <p:pic>
        <p:nvPicPr>
          <p:cNvPr id="2050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9308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733800"/>
            <a:ext cx="4476750" cy="29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8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73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PEMROGRAMAN WEB DAN PERANGKAT BERGERAK</vt:lpstr>
      <vt:lpstr>FORMULIR (FORM)</vt:lpstr>
      <vt:lpstr>FORMULIR (FORM)</vt:lpstr>
      <vt:lpstr>FORMAT PENULISAN FORM</vt:lpstr>
      <vt:lpstr>ATRIBUT FORM</vt:lpstr>
      <vt:lpstr>KOMPONEN FORM</vt:lpstr>
      <vt:lpstr>KOMPONEN FORM</vt:lpstr>
      <vt:lpstr>TEXTFIELD</vt:lpstr>
      <vt:lpstr>TEXTAREA</vt:lpstr>
      <vt:lpstr>CHECKBOX</vt:lpstr>
      <vt:lpstr>RADIO BUTTON</vt:lpstr>
      <vt:lpstr>LIST MENU</vt:lpstr>
      <vt:lpstr>BUTTON</vt:lpstr>
      <vt:lpstr>LATIHAN 1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Oshin</dc:creator>
  <cp:lastModifiedBy>Rosiana</cp:lastModifiedBy>
  <cp:revision>20</cp:revision>
  <dcterms:created xsi:type="dcterms:W3CDTF">2016-11-02T05:55:22Z</dcterms:created>
  <dcterms:modified xsi:type="dcterms:W3CDTF">2018-09-03T01:51:36Z</dcterms:modified>
</cp:coreProperties>
</file>