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0" r:id="rId8"/>
    <p:sldId id="263" r:id="rId9"/>
    <p:sldId id="265" r:id="rId10"/>
    <p:sldId id="266" r:id="rId11"/>
    <p:sldId id="285" r:id="rId12"/>
    <p:sldId id="301" r:id="rId13"/>
    <p:sldId id="302" r:id="rId14"/>
    <p:sldId id="280" r:id="rId15"/>
    <p:sldId id="281" r:id="rId16"/>
    <p:sldId id="282" r:id="rId17"/>
    <p:sldId id="283" r:id="rId18"/>
    <p:sldId id="284" r:id="rId19"/>
    <p:sldId id="268" r:id="rId20"/>
    <p:sldId id="270" r:id="rId21"/>
    <p:sldId id="303" r:id="rId22"/>
    <p:sldId id="304" r:id="rId23"/>
    <p:sldId id="305" r:id="rId24"/>
  </p:sldIdLst>
  <p:sldSz cx="12192000" cy="6858000"/>
  <p:notesSz cx="121316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7DF90-F9A0-4874-8C37-DDD2E4F809C6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65D9D0-027F-4225-B2AD-63B701BE746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09D1F72-0DE1-4567-AA3B-351B1ABC0541}" type="parTrans" cxnId="{C7F179B5-421D-4DFA-A820-241D3646EC5B}">
      <dgm:prSet/>
      <dgm:spPr/>
      <dgm:t>
        <a:bodyPr/>
        <a:lstStyle/>
        <a:p>
          <a:endParaRPr lang="en-US"/>
        </a:p>
      </dgm:t>
    </dgm:pt>
    <dgm:pt modelId="{D01B766E-AEFE-4D29-9473-52B20E4167D1}" type="sibTrans" cxnId="{C7F179B5-421D-4DFA-A820-241D3646EC5B}">
      <dgm:prSet/>
      <dgm:spPr/>
      <dgm:t>
        <a:bodyPr/>
        <a:lstStyle/>
        <a:p>
          <a:endParaRPr lang="en-US"/>
        </a:p>
      </dgm:t>
    </dgm:pt>
    <dgm:pt modelId="{BE493BDD-D688-400C-A5AD-EC762C78CB48}">
      <dgm:prSet phldrT="[Text]"/>
      <dgm:spPr/>
      <dgm:t>
        <a:bodyPr/>
        <a:lstStyle/>
        <a:p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scripting </a:t>
          </a:r>
          <a:r>
            <a:rPr lang="en-US" dirty="0" err="1" smtClean="0"/>
            <a:t>sisi</a:t>
          </a:r>
          <a:r>
            <a:rPr lang="en-US" dirty="0" smtClean="0"/>
            <a:t> server yang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ditempel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HTML.</a:t>
          </a:r>
          <a:endParaRPr lang="en-US" dirty="0"/>
        </a:p>
      </dgm:t>
    </dgm:pt>
    <dgm:pt modelId="{E45A360E-D065-4C0C-AA40-24F4FC38369E}" type="parTrans" cxnId="{85336D53-1DAC-4B2B-BDD7-D74F7EA663CF}">
      <dgm:prSet/>
      <dgm:spPr/>
      <dgm:t>
        <a:bodyPr/>
        <a:lstStyle/>
        <a:p>
          <a:endParaRPr lang="en-US"/>
        </a:p>
      </dgm:t>
    </dgm:pt>
    <dgm:pt modelId="{C29C1CC8-1908-4F96-966C-400B59A9F786}" type="sibTrans" cxnId="{85336D53-1DAC-4B2B-BDD7-D74F7EA663CF}">
      <dgm:prSet/>
      <dgm:spPr/>
      <dgm:t>
        <a:bodyPr/>
        <a:lstStyle/>
        <a:p>
          <a:endParaRPr lang="en-US"/>
        </a:p>
      </dgm:t>
    </dgm:pt>
    <dgm:pt modelId="{219DD6EF-C81E-42BE-BD9A-6F3E6B21AC09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bersama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HTML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web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dinamis</a:t>
          </a:r>
          <a:endParaRPr lang="en-US" dirty="0"/>
        </a:p>
      </dgm:t>
    </dgm:pt>
    <dgm:pt modelId="{DE760CF2-3D8F-48FE-927B-0E1A82562487}" type="parTrans" cxnId="{A8A5C7A9-5431-47E6-B343-7365C1D7B54C}">
      <dgm:prSet/>
      <dgm:spPr/>
      <dgm:t>
        <a:bodyPr/>
        <a:lstStyle/>
        <a:p>
          <a:endParaRPr lang="en-US"/>
        </a:p>
      </dgm:t>
    </dgm:pt>
    <dgm:pt modelId="{634E048D-269D-4633-8B7A-C1F190456ECE}" type="sibTrans" cxnId="{A8A5C7A9-5431-47E6-B343-7365C1D7B54C}">
      <dgm:prSet/>
      <dgm:spPr/>
      <dgm:t>
        <a:bodyPr/>
        <a:lstStyle/>
        <a:p>
          <a:endParaRPr lang="en-US"/>
        </a:p>
      </dgm:t>
    </dgm:pt>
    <dgm:pt modelId="{F292895C-0F87-4B5C-82FB-F67683F0978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D24D7310-EDC2-49E0-A745-F3EAD887CF31}" type="parTrans" cxnId="{DEBABDB6-966E-49A5-93FF-0B9F2E2BB19A}">
      <dgm:prSet/>
      <dgm:spPr/>
      <dgm:t>
        <a:bodyPr/>
        <a:lstStyle/>
        <a:p>
          <a:endParaRPr lang="en-US"/>
        </a:p>
      </dgm:t>
    </dgm:pt>
    <dgm:pt modelId="{7825C012-142E-44F5-8C2D-5BEE32E2028C}" type="sibTrans" cxnId="{DEBABDB6-966E-49A5-93FF-0B9F2E2BB19A}">
      <dgm:prSet/>
      <dgm:spPr/>
      <dgm:t>
        <a:bodyPr/>
        <a:lstStyle/>
        <a:p>
          <a:endParaRPr lang="en-US"/>
        </a:p>
      </dgm:t>
    </dgm:pt>
    <dgm:pt modelId="{30353B25-FDB3-4069-91D5-4FADDFC1B451}">
      <dgm:prSet phldrT="[Text]"/>
      <dgm:spPr/>
      <dgm:t>
        <a:bodyPr/>
        <a:lstStyle/>
        <a:p>
          <a:r>
            <a:rPr lang="en-US" dirty="0" err="1" smtClean="0"/>
            <a:t>Sederhana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terkoneksi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database </a:t>
          </a:r>
          <a:endParaRPr lang="en-US" dirty="0"/>
        </a:p>
      </dgm:t>
    </dgm:pt>
    <dgm:pt modelId="{1037C35E-49F0-41C1-9CEE-3B1F55EDB2A0}" type="parTrans" cxnId="{122FA461-9C13-46C0-AACF-C9459EFAE2A1}">
      <dgm:prSet/>
      <dgm:spPr/>
      <dgm:t>
        <a:bodyPr/>
        <a:lstStyle/>
        <a:p>
          <a:endParaRPr lang="en-US"/>
        </a:p>
      </dgm:t>
    </dgm:pt>
    <dgm:pt modelId="{57B3FF03-EBA9-459A-B4DA-A36610A0E97B}" type="sibTrans" cxnId="{122FA461-9C13-46C0-AACF-C9459EFAE2A1}">
      <dgm:prSet/>
      <dgm:spPr/>
      <dgm:t>
        <a:bodyPr/>
        <a:lstStyle/>
        <a:p>
          <a:endParaRPr lang="en-US"/>
        </a:p>
      </dgm:t>
    </dgm:pt>
    <dgm:pt modelId="{223A7DF7-C957-4895-A968-A1C4484BF3E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45A054C-76EA-41E4-B45E-9B92FF3A1478}" type="parTrans" cxnId="{E47DFEE3-D46D-48D4-B4A3-506104F13654}">
      <dgm:prSet/>
      <dgm:spPr/>
      <dgm:t>
        <a:bodyPr/>
        <a:lstStyle/>
        <a:p>
          <a:endParaRPr lang="en-US"/>
        </a:p>
      </dgm:t>
    </dgm:pt>
    <dgm:pt modelId="{F9634F69-A547-4051-915A-64E7D38B2D43}" type="sibTrans" cxnId="{E47DFEE3-D46D-48D4-B4A3-506104F13654}">
      <dgm:prSet/>
      <dgm:spPr/>
      <dgm:t>
        <a:bodyPr/>
        <a:lstStyle/>
        <a:p>
          <a:endParaRPr lang="en-US"/>
        </a:p>
      </dgm:t>
    </dgm:pt>
    <dgm:pt modelId="{038631FA-B545-4D67-BCA9-F05ED2490004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4E3EF22-E15C-43DF-9EC9-933170939244}" type="parTrans" cxnId="{5CF0D365-069C-400F-9D15-C914ADAB3FC7}">
      <dgm:prSet/>
      <dgm:spPr/>
      <dgm:t>
        <a:bodyPr/>
        <a:lstStyle/>
        <a:p>
          <a:endParaRPr lang="en-US"/>
        </a:p>
      </dgm:t>
    </dgm:pt>
    <dgm:pt modelId="{F0755B26-3132-411F-B3E1-E55D2B3034E6}" type="sibTrans" cxnId="{5CF0D365-069C-400F-9D15-C914ADAB3FC7}">
      <dgm:prSet/>
      <dgm:spPr/>
      <dgm:t>
        <a:bodyPr/>
        <a:lstStyle/>
        <a:p>
          <a:endParaRPr lang="en-US"/>
        </a:p>
      </dgm:t>
    </dgm:pt>
    <dgm:pt modelId="{455BDA52-13D6-40AF-B751-7EE26746A059}">
      <dgm:prSet phldrT="[Text]"/>
      <dgm:spPr/>
      <dgm:t>
        <a:bodyPr/>
        <a:lstStyle/>
        <a:p>
          <a:r>
            <a:rPr lang="en-US" dirty="0" smtClean="0"/>
            <a:t>Cross platform </a:t>
          </a:r>
          <a:endParaRPr lang="en-US" dirty="0"/>
        </a:p>
      </dgm:t>
    </dgm:pt>
    <dgm:pt modelId="{FC9D6E17-BA40-4281-8587-6765731BF273}" type="parTrans" cxnId="{C30DFED7-591A-4958-B631-D8DDD9990DB1}">
      <dgm:prSet/>
      <dgm:spPr/>
      <dgm:t>
        <a:bodyPr/>
        <a:lstStyle/>
        <a:p>
          <a:endParaRPr lang="en-US"/>
        </a:p>
      </dgm:t>
    </dgm:pt>
    <dgm:pt modelId="{F01054F8-8650-4AEB-A497-3F64EF35EBB4}" type="sibTrans" cxnId="{C30DFED7-591A-4958-B631-D8DDD9990DB1}">
      <dgm:prSet/>
      <dgm:spPr/>
      <dgm:t>
        <a:bodyPr/>
        <a:lstStyle/>
        <a:p>
          <a:endParaRPr lang="en-US"/>
        </a:p>
      </dgm:t>
    </dgm:pt>
    <dgm:pt modelId="{C548744C-B715-423D-9EC1-2ED10980BA72}" type="pres">
      <dgm:prSet presAssocID="{0157DF90-F9A0-4874-8C37-DDD2E4F809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2FB50F-55BE-459C-91B9-12CC1E9A240C}" type="pres">
      <dgm:prSet presAssocID="{1265D9D0-027F-4225-B2AD-63B701BE746D}" presName="composite" presStyleCnt="0"/>
      <dgm:spPr/>
      <dgm:t>
        <a:bodyPr/>
        <a:lstStyle/>
        <a:p>
          <a:endParaRPr lang="en-US"/>
        </a:p>
      </dgm:t>
    </dgm:pt>
    <dgm:pt modelId="{9681029F-AA78-4C06-8F2D-287E769E66FA}" type="pres">
      <dgm:prSet presAssocID="{1265D9D0-027F-4225-B2AD-63B701BE746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8E7F1-DD70-4981-B97B-75B97D4F8E81}" type="pres">
      <dgm:prSet presAssocID="{1265D9D0-027F-4225-B2AD-63B701BE746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2F5F1-9D10-4D7C-A3F2-56EB927E7E42}" type="pres">
      <dgm:prSet presAssocID="{D01B766E-AEFE-4D29-9473-52B20E4167D1}" presName="sp" presStyleCnt="0"/>
      <dgm:spPr/>
      <dgm:t>
        <a:bodyPr/>
        <a:lstStyle/>
        <a:p>
          <a:endParaRPr lang="en-US"/>
        </a:p>
      </dgm:t>
    </dgm:pt>
    <dgm:pt modelId="{83FD573E-920D-471A-9307-742198C4DA45}" type="pres">
      <dgm:prSet presAssocID="{223A7DF7-C957-4895-A968-A1C4484BF3E8}" presName="composite" presStyleCnt="0"/>
      <dgm:spPr/>
      <dgm:t>
        <a:bodyPr/>
        <a:lstStyle/>
        <a:p>
          <a:endParaRPr lang="en-US"/>
        </a:p>
      </dgm:t>
    </dgm:pt>
    <dgm:pt modelId="{FBE8F2BE-45F3-4381-B119-730496CC0357}" type="pres">
      <dgm:prSet presAssocID="{223A7DF7-C957-4895-A968-A1C4484BF3E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00555-B2B2-4AF2-8CC8-1AC69D10ADB6}" type="pres">
      <dgm:prSet presAssocID="{223A7DF7-C957-4895-A968-A1C4484BF3E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1495D-6D0B-4C64-81FB-104251F9E18C}" type="pres">
      <dgm:prSet presAssocID="{F9634F69-A547-4051-915A-64E7D38B2D43}" presName="sp" presStyleCnt="0"/>
      <dgm:spPr/>
      <dgm:t>
        <a:bodyPr/>
        <a:lstStyle/>
        <a:p>
          <a:endParaRPr lang="en-US"/>
        </a:p>
      </dgm:t>
    </dgm:pt>
    <dgm:pt modelId="{523C9295-2F9D-4D85-AF60-8DF1C968E38F}" type="pres">
      <dgm:prSet presAssocID="{F292895C-0F87-4B5C-82FB-F67683F09781}" presName="composite" presStyleCnt="0"/>
      <dgm:spPr/>
      <dgm:t>
        <a:bodyPr/>
        <a:lstStyle/>
        <a:p>
          <a:endParaRPr lang="en-US"/>
        </a:p>
      </dgm:t>
    </dgm:pt>
    <dgm:pt modelId="{1C3DCE9D-4B18-4A9F-BE89-2BFD82093022}" type="pres">
      <dgm:prSet presAssocID="{F292895C-0F87-4B5C-82FB-F67683F0978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745FA-BAF7-43EE-9984-66ED36F3EEF1}" type="pres">
      <dgm:prSet presAssocID="{F292895C-0F87-4B5C-82FB-F67683F0978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2B0D3-FC9E-4BE6-A7E8-BDD93C80D0C2}" type="pres">
      <dgm:prSet presAssocID="{7825C012-142E-44F5-8C2D-5BEE32E2028C}" presName="sp" presStyleCnt="0"/>
      <dgm:spPr/>
      <dgm:t>
        <a:bodyPr/>
        <a:lstStyle/>
        <a:p>
          <a:endParaRPr lang="en-US"/>
        </a:p>
      </dgm:t>
    </dgm:pt>
    <dgm:pt modelId="{E0CD6BE6-4CE9-4684-8B4D-08CBC5616F2D}" type="pres">
      <dgm:prSet presAssocID="{038631FA-B545-4D67-BCA9-F05ED2490004}" presName="composite" presStyleCnt="0"/>
      <dgm:spPr/>
      <dgm:t>
        <a:bodyPr/>
        <a:lstStyle/>
        <a:p>
          <a:endParaRPr lang="en-US"/>
        </a:p>
      </dgm:t>
    </dgm:pt>
    <dgm:pt modelId="{EDE4D2F8-564B-4D53-B336-600D6D0ACC36}" type="pres">
      <dgm:prSet presAssocID="{038631FA-B545-4D67-BCA9-F05ED249000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F5D55-55FA-45D6-92D7-86EA30DAD716}" type="pres">
      <dgm:prSet presAssocID="{038631FA-B545-4D67-BCA9-F05ED249000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0DFED7-591A-4958-B631-D8DDD9990DB1}" srcId="{038631FA-B545-4D67-BCA9-F05ED2490004}" destId="{455BDA52-13D6-40AF-B751-7EE26746A059}" srcOrd="0" destOrd="0" parTransId="{FC9D6E17-BA40-4281-8587-6765731BF273}" sibTransId="{F01054F8-8650-4AEB-A497-3F64EF35EBB4}"/>
    <dgm:cxn modelId="{C6CE1829-66F7-46FC-895E-B0676A98DC74}" type="presOf" srcId="{0157DF90-F9A0-4874-8C37-DDD2E4F809C6}" destId="{C548744C-B715-423D-9EC1-2ED10980BA72}" srcOrd="0" destOrd="0" presId="urn:microsoft.com/office/officeart/2005/8/layout/chevron2"/>
    <dgm:cxn modelId="{A69BCC63-B896-45F0-8B31-8464AABA514A}" type="presOf" srcId="{219DD6EF-C81E-42BE-BD9A-6F3E6B21AC09}" destId="{32C00555-B2B2-4AF2-8CC8-1AC69D10ADB6}" srcOrd="0" destOrd="0" presId="urn:microsoft.com/office/officeart/2005/8/layout/chevron2"/>
    <dgm:cxn modelId="{F796C340-34F5-497D-8C38-64FD8D49E46D}" type="presOf" srcId="{BE493BDD-D688-400C-A5AD-EC762C78CB48}" destId="{B9B8E7F1-DD70-4981-B97B-75B97D4F8E81}" srcOrd="0" destOrd="0" presId="urn:microsoft.com/office/officeart/2005/8/layout/chevron2"/>
    <dgm:cxn modelId="{DEBABDB6-966E-49A5-93FF-0B9F2E2BB19A}" srcId="{0157DF90-F9A0-4874-8C37-DDD2E4F809C6}" destId="{F292895C-0F87-4B5C-82FB-F67683F09781}" srcOrd="2" destOrd="0" parTransId="{D24D7310-EDC2-49E0-A745-F3EAD887CF31}" sibTransId="{7825C012-142E-44F5-8C2D-5BEE32E2028C}"/>
    <dgm:cxn modelId="{DA88D664-EB9F-4DF1-B970-0F7D7C1083C7}" type="presOf" srcId="{223A7DF7-C957-4895-A968-A1C4484BF3E8}" destId="{FBE8F2BE-45F3-4381-B119-730496CC0357}" srcOrd="0" destOrd="0" presId="urn:microsoft.com/office/officeart/2005/8/layout/chevron2"/>
    <dgm:cxn modelId="{DC54D43F-C1D3-434F-979B-16D6F1FF6C7E}" type="presOf" srcId="{F292895C-0F87-4B5C-82FB-F67683F09781}" destId="{1C3DCE9D-4B18-4A9F-BE89-2BFD82093022}" srcOrd="0" destOrd="0" presId="urn:microsoft.com/office/officeart/2005/8/layout/chevron2"/>
    <dgm:cxn modelId="{122FA461-9C13-46C0-AACF-C9459EFAE2A1}" srcId="{F292895C-0F87-4B5C-82FB-F67683F09781}" destId="{30353B25-FDB3-4069-91D5-4FADDFC1B451}" srcOrd="0" destOrd="0" parTransId="{1037C35E-49F0-41C1-9CEE-3B1F55EDB2A0}" sibTransId="{57B3FF03-EBA9-459A-B4DA-A36610A0E97B}"/>
    <dgm:cxn modelId="{E47DFEE3-D46D-48D4-B4A3-506104F13654}" srcId="{0157DF90-F9A0-4874-8C37-DDD2E4F809C6}" destId="{223A7DF7-C957-4895-A968-A1C4484BF3E8}" srcOrd="1" destOrd="0" parTransId="{245A054C-76EA-41E4-B45E-9B92FF3A1478}" sibTransId="{F9634F69-A547-4051-915A-64E7D38B2D43}"/>
    <dgm:cxn modelId="{5CF0D365-069C-400F-9D15-C914ADAB3FC7}" srcId="{0157DF90-F9A0-4874-8C37-DDD2E4F809C6}" destId="{038631FA-B545-4D67-BCA9-F05ED2490004}" srcOrd="3" destOrd="0" parTransId="{24E3EF22-E15C-43DF-9EC9-933170939244}" sibTransId="{F0755B26-3132-411F-B3E1-E55D2B3034E6}"/>
    <dgm:cxn modelId="{A8A5C7A9-5431-47E6-B343-7365C1D7B54C}" srcId="{223A7DF7-C957-4895-A968-A1C4484BF3E8}" destId="{219DD6EF-C81E-42BE-BD9A-6F3E6B21AC09}" srcOrd="0" destOrd="0" parTransId="{DE760CF2-3D8F-48FE-927B-0E1A82562487}" sibTransId="{634E048D-269D-4633-8B7A-C1F190456ECE}"/>
    <dgm:cxn modelId="{942C4BF7-788E-44AC-AB4F-CAF2673AF5A2}" type="presOf" srcId="{30353B25-FDB3-4069-91D5-4FADDFC1B451}" destId="{DC9745FA-BAF7-43EE-9984-66ED36F3EEF1}" srcOrd="0" destOrd="0" presId="urn:microsoft.com/office/officeart/2005/8/layout/chevron2"/>
    <dgm:cxn modelId="{243CD1F4-78BB-4C51-990C-C3199657AB73}" type="presOf" srcId="{455BDA52-13D6-40AF-B751-7EE26746A059}" destId="{0EBF5D55-55FA-45D6-92D7-86EA30DAD716}" srcOrd="0" destOrd="0" presId="urn:microsoft.com/office/officeart/2005/8/layout/chevron2"/>
    <dgm:cxn modelId="{85336D53-1DAC-4B2B-BDD7-D74F7EA663CF}" srcId="{1265D9D0-027F-4225-B2AD-63B701BE746D}" destId="{BE493BDD-D688-400C-A5AD-EC762C78CB48}" srcOrd="0" destOrd="0" parTransId="{E45A360E-D065-4C0C-AA40-24F4FC38369E}" sibTransId="{C29C1CC8-1908-4F96-966C-400B59A9F786}"/>
    <dgm:cxn modelId="{D06A43D0-3DED-4E29-953F-8710D1233DF6}" type="presOf" srcId="{038631FA-B545-4D67-BCA9-F05ED2490004}" destId="{EDE4D2F8-564B-4D53-B336-600D6D0ACC36}" srcOrd="0" destOrd="0" presId="urn:microsoft.com/office/officeart/2005/8/layout/chevron2"/>
    <dgm:cxn modelId="{C7F179B5-421D-4DFA-A820-241D3646EC5B}" srcId="{0157DF90-F9A0-4874-8C37-DDD2E4F809C6}" destId="{1265D9D0-027F-4225-B2AD-63B701BE746D}" srcOrd="0" destOrd="0" parTransId="{909D1F72-0DE1-4567-AA3B-351B1ABC0541}" sibTransId="{D01B766E-AEFE-4D29-9473-52B20E4167D1}"/>
    <dgm:cxn modelId="{E9DBBD4B-18B4-496F-8174-CEF7DE9379EB}" type="presOf" srcId="{1265D9D0-027F-4225-B2AD-63B701BE746D}" destId="{9681029F-AA78-4C06-8F2D-287E769E66FA}" srcOrd="0" destOrd="0" presId="urn:microsoft.com/office/officeart/2005/8/layout/chevron2"/>
    <dgm:cxn modelId="{333F3908-B50E-448A-94AC-16DF86273F08}" type="presParOf" srcId="{C548744C-B715-423D-9EC1-2ED10980BA72}" destId="{3D2FB50F-55BE-459C-91B9-12CC1E9A240C}" srcOrd="0" destOrd="0" presId="urn:microsoft.com/office/officeart/2005/8/layout/chevron2"/>
    <dgm:cxn modelId="{AB66ABD6-6A9F-4B46-BF52-BF219C36C2E6}" type="presParOf" srcId="{3D2FB50F-55BE-459C-91B9-12CC1E9A240C}" destId="{9681029F-AA78-4C06-8F2D-287E769E66FA}" srcOrd="0" destOrd="0" presId="urn:microsoft.com/office/officeart/2005/8/layout/chevron2"/>
    <dgm:cxn modelId="{33723700-7AEF-4B85-B94C-B981D746E27B}" type="presParOf" srcId="{3D2FB50F-55BE-459C-91B9-12CC1E9A240C}" destId="{B9B8E7F1-DD70-4981-B97B-75B97D4F8E81}" srcOrd="1" destOrd="0" presId="urn:microsoft.com/office/officeart/2005/8/layout/chevron2"/>
    <dgm:cxn modelId="{B75CC65B-2A40-4178-AC18-1D999376581A}" type="presParOf" srcId="{C548744C-B715-423D-9EC1-2ED10980BA72}" destId="{60B2F5F1-9D10-4D7C-A3F2-56EB927E7E42}" srcOrd="1" destOrd="0" presId="urn:microsoft.com/office/officeart/2005/8/layout/chevron2"/>
    <dgm:cxn modelId="{938A7A13-492D-4081-8213-E298F313EB75}" type="presParOf" srcId="{C548744C-B715-423D-9EC1-2ED10980BA72}" destId="{83FD573E-920D-471A-9307-742198C4DA45}" srcOrd="2" destOrd="0" presId="urn:microsoft.com/office/officeart/2005/8/layout/chevron2"/>
    <dgm:cxn modelId="{47E0D342-C9B9-4CDD-8C41-D723A438D6EF}" type="presParOf" srcId="{83FD573E-920D-471A-9307-742198C4DA45}" destId="{FBE8F2BE-45F3-4381-B119-730496CC0357}" srcOrd="0" destOrd="0" presId="urn:microsoft.com/office/officeart/2005/8/layout/chevron2"/>
    <dgm:cxn modelId="{2010F221-62A6-4646-99B1-E1AAA4964196}" type="presParOf" srcId="{83FD573E-920D-471A-9307-742198C4DA45}" destId="{32C00555-B2B2-4AF2-8CC8-1AC69D10ADB6}" srcOrd="1" destOrd="0" presId="urn:microsoft.com/office/officeart/2005/8/layout/chevron2"/>
    <dgm:cxn modelId="{25F93421-8526-47B3-9670-FEF35CC2145A}" type="presParOf" srcId="{C548744C-B715-423D-9EC1-2ED10980BA72}" destId="{EBF1495D-6D0B-4C64-81FB-104251F9E18C}" srcOrd="3" destOrd="0" presId="urn:microsoft.com/office/officeart/2005/8/layout/chevron2"/>
    <dgm:cxn modelId="{BA0AF130-8D36-42A3-B758-D33264D47F98}" type="presParOf" srcId="{C548744C-B715-423D-9EC1-2ED10980BA72}" destId="{523C9295-2F9D-4D85-AF60-8DF1C968E38F}" srcOrd="4" destOrd="0" presId="urn:microsoft.com/office/officeart/2005/8/layout/chevron2"/>
    <dgm:cxn modelId="{6D2130A3-137F-4EB7-A4E5-F615EE298779}" type="presParOf" srcId="{523C9295-2F9D-4D85-AF60-8DF1C968E38F}" destId="{1C3DCE9D-4B18-4A9F-BE89-2BFD82093022}" srcOrd="0" destOrd="0" presId="urn:microsoft.com/office/officeart/2005/8/layout/chevron2"/>
    <dgm:cxn modelId="{82DC7505-9C71-4A99-B901-13F3A1794195}" type="presParOf" srcId="{523C9295-2F9D-4D85-AF60-8DF1C968E38F}" destId="{DC9745FA-BAF7-43EE-9984-66ED36F3EEF1}" srcOrd="1" destOrd="0" presId="urn:microsoft.com/office/officeart/2005/8/layout/chevron2"/>
    <dgm:cxn modelId="{A6855643-FDB9-4092-8605-F407B118E1CA}" type="presParOf" srcId="{C548744C-B715-423D-9EC1-2ED10980BA72}" destId="{7322B0D3-FC9E-4BE6-A7E8-BDD93C80D0C2}" srcOrd="5" destOrd="0" presId="urn:microsoft.com/office/officeart/2005/8/layout/chevron2"/>
    <dgm:cxn modelId="{EC4F181D-68F8-4F5C-9BA8-9640292FEFC0}" type="presParOf" srcId="{C548744C-B715-423D-9EC1-2ED10980BA72}" destId="{E0CD6BE6-4CE9-4684-8B4D-08CBC5616F2D}" srcOrd="6" destOrd="0" presId="urn:microsoft.com/office/officeart/2005/8/layout/chevron2"/>
    <dgm:cxn modelId="{4063C32B-F92C-449E-9F85-D55FF7F0E229}" type="presParOf" srcId="{E0CD6BE6-4CE9-4684-8B4D-08CBC5616F2D}" destId="{EDE4D2F8-564B-4D53-B336-600D6D0ACC36}" srcOrd="0" destOrd="0" presId="urn:microsoft.com/office/officeart/2005/8/layout/chevron2"/>
    <dgm:cxn modelId="{305EC948-DFD3-4827-B44F-947F7EAB03E5}" type="presParOf" srcId="{E0CD6BE6-4CE9-4684-8B4D-08CBC5616F2D}" destId="{0EBF5D55-55FA-45D6-92D7-86EA30DAD7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8FB63-3537-4FCD-BD4D-D67144FC3B29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03F5DA-71A0-4428-89C2-91AB132E4377}">
      <dgm:prSet phldrT="[Text]"/>
      <dgm:spPr/>
      <dgm:t>
        <a:bodyPr/>
        <a:lstStyle/>
        <a:p>
          <a:r>
            <a:rPr lang="en-US" dirty="0" err="1" smtClean="0"/>
            <a:t>Eksekusi</a:t>
          </a:r>
          <a:r>
            <a:rPr lang="en-US" dirty="0" smtClean="0"/>
            <a:t> scripting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sangat</a:t>
          </a:r>
          <a:r>
            <a:rPr lang="en-US" dirty="0" smtClean="0"/>
            <a:t> </a:t>
          </a:r>
          <a:r>
            <a:rPr lang="en-US" dirty="0" err="1" smtClean="0"/>
            <a:t>cepat</a:t>
          </a:r>
          <a:endParaRPr lang="en-US" dirty="0"/>
        </a:p>
      </dgm:t>
    </dgm:pt>
    <dgm:pt modelId="{D3476438-F246-4BA1-BF7E-CF888A784723}" type="parTrans" cxnId="{20A9D07A-5624-484E-9106-BE19EF845322}">
      <dgm:prSet/>
      <dgm:spPr/>
      <dgm:t>
        <a:bodyPr/>
        <a:lstStyle/>
        <a:p>
          <a:endParaRPr lang="en-US"/>
        </a:p>
      </dgm:t>
    </dgm:pt>
    <dgm:pt modelId="{39A8DFF2-04B1-43D1-9464-9A0DDD4D290D}" type="sibTrans" cxnId="{20A9D07A-5624-484E-9106-BE19EF845322}">
      <dgm:prSet/>
      <dgm:spPr/>
      <dgm:t>
        <a:bodyPr/>
        <a:lstStyle/>
        <a:p>
          <a:endParaRPr lang="en-US"/>
        </a:p>
      </dgm:t>
    </dgm:pt>
    <dgm:pt modelId="{9A6BB737-E811-442F-96F7-8768608EF9D5}">
      <dgm:prSet phldrT="[Text]"/>
      <dgm:spPr/>
      <dgm:t>
        <a:bodyPr/>
        <a:lstStyle/>
        <a:p>
          <a:r>
            <a:rPr lang="en-US" dirty="0" err="1" smtClean="0"/>
            <a:t>Simplisitasnya</a:t>
          </a:r>
          <a:r>
            <a:rPr lang="en-US" dirty="0" smtClean="0"/>
            <a:t> </a:t>
          </a:r>
          <a:r>
            <a:rPr lang="en-US" dirty="0" err="1" smtClean="0"/>
            <a:t>menjadikan</a:t>
          </a:r>
          <a:r>
            <a:rPr lang="en-US" dirty="0" smtClean="0"/>
            <a:t> </a:t>
          </a:r>
          <a:r>
            <a:rPr lang="en-US" dirty="0" err="1" smtClean="0"/>
            <a:t>penulisan</a:t>
          </a:r>
          <a:r>
            <a:rPr lang="en-US" dirty="0" smtClean="0"/>
            <a:t> program PHP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pendek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sederhana</a:t>
          </a:r>
          <a:r>
            <a:rPr lang="en-US" dirty="0" smtClean="0"/>
            <a:t> </a:t>
          </a:r>
          <a:r>
            <a:rPr lang="en-US" dirty="0" err="1" smtClean="0"/>
            <a:t>sekaligus</a:t>
          </a:r>
          <a:r>
            <a:rPr lang="en-US" dirty="0" smtClean="0"/>
            <a:t> </a:t>
          </a:r>
          <a:r>
            <a:rPr lang="en-US" dirty="0" err="1" smtClean="0"/>
            <a:t>mudah</a:t>
          </a:r>
          <a:r>
            <a:rPr lang="en-US" dirty="0" smtClean="0"/>
            <a:t> </a:t>
          </a:r>
          <a:r>
            <a:rPr lang="en-US" dirty="0" err="1" smtClean="0"/>
            <a:t>dipahami</a:t>
          </a:r>
          <a:endParaRPr lang="en-US" dirty="0"/>
        </a:p>
      </dgm:t>
    </dgm:pt>
    <dgm:pt modelId="{2D84E92F-6D13-4720-A8E0-E66E536714D4}" type="parTrans" cxnId="{44555525-9B69-40AF-BDCF-BEE34D3FD415}">
      <dgm:prSet/>
      <dgm:spPr/>
      <dgm:t>
        <a:bodyPr/>
        <a:lstStyle/>
        <a:p>
          <a:endParaRPr lang="en-US"/>
        </a:p>
      </dgm:t>
    </dgm:pt>
    <dgm:pt modelId="{41B217C0-438B-4736-88BD-61B2C17AA0CA}" type="sibTrans" cxnId="{44555525-9B69-40AF-BDCF-BEE34D3FD415}">
      <dgm:prSet/>
      <dgm:spPr/>
      <dgm:t>
        <a:bodyPr/>
        <a:lstStyle/>
        <a:p>
          <a:endParaRPr lang="en-US"/>
        </a:p>
      </dgm:t>
    </dgm:pt>
    <dgm:pt modelId="{CD941030-A27C-4A08-AEBC-888499FEAD63}">
      <dgm:prSet phldrT="[Text]"/>
      <dgm:spPr/>
      <dgm:t>
        <a:bodyPr/>
        <a:lstStyle/>
        <a:p>
          <a:r>
            <a:rPr lang="en-US" dirty="0" err="1" smtClean="0"/>
            <a:t>Dukungan</a:t>
          </a:r>
          <a:r>
            <a:rPr lang="en-US" dirty="0" smtClean="0"/>
            <a:t> </a:t>
          </a:r>
          <a:r>
            <a:rPr lang="en-US" dirty="0" err="1" smtClean="0"/>
            <a:t>koneksinya</a:t>
          </a:r>
          <a:r>
            <a:rPr lang="en-US" dirty="0" smtClean="0"/>
            <a:t> </a:t>
          </a:r>
          <a:r>
            <a:rPr lang="en-US" dirty="0" err="1" smtClean="0"/>
            <a:t>hampir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semua</a:t>
          </a:r>
          <a:r>
            <a:rPr lang="en-US" dirty="0" smtClean="0"/>
            <a:t> database, ex : </a:t>
          </a:r>
          <a:r>
            <a:rPr lang="en-US" dirty="0" err="1" smtClean="0"/>
            <a:t>MySQL</a:t>
          </a:r>
          <a:r>
            <a:rPr lang="en-US" dirty="0" smtClean="0"/>
            <a:t>, Sybase, Oracle</a:t>
          </a:r>
          <a:endParaRPr lang="en-US" dirty="0"/>
        </a:p>
      </dgm:t>
    </dgm:pt>
    <dgm:pt modelId="{BC767EBB-293C-4906-A55A-AC842A7CBC19}" type="parTrans" cxnId="{9F59CF4E-739A-4B03-9D1C-25A21E6CC22B}">
      <dgm:prSet/>
      <dgm:spPr/>
      <dgm:t>
        <a:bodyPr/>
        <a:lstStyle/>
        <a:p>
          <a:endParaRPr lang="en-US"/>
        </a:p>
      </dgm:t>
    </dgm:pt>
    <dgm:pt modelId="{4BF4DD33-941A-4DA0-907D-6266C78F245A}" type="sibTrans" cxnId="{9F59CF4E-739A-4B03-9D1C-25A21E6CC22B}">
      <dgm:prSet/>
      <dgm:spPr/>
      <dgm:t>
        <a:bodyPr/>
        <a:lstStyle/>
        <a:p>
          <a:endParaRPr lang="en-US"/>
        </a:p>
      </dgm:t>
    </dgm:pt>
    <dgm:pt modelId="{5E8814C9-1779-424E-AA55-DC8FE9EF1F5F}" type="pres">
      <dgm:prSet presAssocID="{7AF8FB63-3537-4FCD-BD4D-D67144FC3B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BF6605-6FF2-4E83-ABBC-5A6863CD65D8}" type="pres">
      <dgm:prSet presAssocID="{CD941030-A27C-4A08-AEBC-888499FEAD63}" presName="boxAndChildren" presStyleCnt="0"/>
      <dgm:spPr/>
      <dgm:t>
        <a:bodyPr/>
        <a:lstStyle/>
        <a:p>
          <a:endParaRPr lang="en-US"/>
        </a:p>
      </dgm:t>
    </dgm:pt>
    <dgm:pt modelId="{CA1B3C94-0C46-4001-AB41-1DB9A55F7D52}" type="pres">
      <dgm:prSet presAssocID="{CD941030-A27C-4A08-AEBC-888499FEAD63}" presName="parentTextBox" presStyleLbl="node1" presStyleIdx="0" presStyleCnt="3"/>
      <dgm:spPr/>
      <dgm:t>
        <a:bodyPr/>
        <a:lstStyle/>
        <a:p>
          <a:endParaRPr lang="en-US"/>
        </a:p>
      </dgm:t>
    </dgm:pt>
    <dgm:pt modelId="{A65C45DC-2FDA-4266-8AFE-BCE64994B00A}" type="pres">
      <dgm:prSet presAssocID="{41B217C0-438B-4736-88BD-61B2C17AA0CA}" presName="sp" presStyleCnt="0"/>
      <dgm:spPr/>
      <dgm:t>
        <a:bodyPr/>
        <a:lstStyle/>
        <a:p>
          <a:endParaRPr lang="en-US"/>
        </a:p>
      </dgm:t>
    </dgm:pt>
    <dgm:pt modelId="{4E1E8961-601C-4306-AB10-C6BED885474C}" type="pres">
      <dgm:prSet presAssocID="{9A6BB737-E811-442F-96F7-8768608EF9D5}" presName="arrowAndChildren" presStyleCnt="0"/>
      <dgm:spPr/>
      <dgm:t>
        <a:bodyPr/>
        <a:lstStyle/>
        <a:p>
          <a:endParaRPr lang="en-US"/>
        </a:p>
      </dgm:t>
    </dgm:pt>
    <dgm:pt modelId="{B6AC4F3C-2610-4FE5-AE2D-0AF93FCF6176}" type="pres">
      <dgm:prSet presAssocID="{9A6BB737-E811-442F-96F7-8768608EF9D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3A074513-C86E-43DE-A3B8-0C4CA6B1252B}" type="pres">
      <dgm:prSet presAssocID="{39A8DFF2-04B1-43D1-9464-9A0DDD4D290D}" presName="sp" presStyleCnt="0"/>
      <dgm:spPr/>
      <dgm:t>
        <a:bodyPr/>
        <a:lstStyle/>
        <a:p>
          <a:endParaRPr lang="en-US"/>
        </a:p>
      </dgm:t>
    </dgm:pt>
    <dgm:pt modelId="{16B08C11-A1CC-4872-87A8-35FF67C7F634}" type="pres">
      <dgm:prSet presAssocID="{B803F5DA-71A0-4428-89C2-91AB132E4377}" presName="arrowAndChildren" presStyleCnt="0"/>
      <dgm:spPr/>
      <dgm:t>
        <a:bodyPr/>
        <a:lstStyle/>
        <a:p>
          <a:endParaRPr lang="en-US"/>
        </a:p>
      </dgm:t>
    </dgm:pt>
    <dgm:pt modelId="{E2252314-8972-4DFA-9F25-1A7BBA88CE56}" type="pres">
      <dgm:prSet presAssocID="{B803F5DA-71A0-4428-89C2-91AB132E4377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A7700B2-1059-4C12-9057-611DF258BAA5}" type="presOf" srcId="{9A6BB737-E811-442F-96F7-8768608EF9D5}" destId="{B6AC4F3C-2610-4FE5-AE2D-0AF93FCF6176}" srcOrd="0" destOrd="0" presId="urn:microsoft.com/office/officeart/2005/8/layout/process4"/>
    <dgm:cxn modelId="{20A9D07A-5624-484E-9106-BE19EF845322}" srcId="{7AF8FB63-3537-4FCD-BD4D-D67144FC3B29}" destId="{B803F5DA-71A0-4428-89C2-91AB132E4377}" srcOrd="0" destOrd="0" parTransId="{D3476438-F246-4BA1-BF7E-CF888A784723}" sibTransId="{39A8DFF2-04B1-43D1-9464-9A0DDD4D290D}"/>
    <dgm:cxn modelId="{3BDF3E04-8F12-4ED3-93A0-8E2F3DCFCCA1}" type="presOf" srcId="{B803F5DA-71A0-4428-89C2-91AB132E4377}" destId="{E2252314-8972-4DFA-9F25-1A7BBA88CE56}" srcOrd="0" destOrd="0" presId="urn:microsoft.com/office/officeart/2005/8/layout/process4"/>
    <dgm:cxn modelId="{9F59CF4E-739A-4B03-9D1C-25A21E6CC22B}" srcId="{7AF8FB63-3537-4FCD-BD4D-D67144FC3B29}" destId="{CD941030-A27C-4A08-AEBC-888499FEAD63}" srcOrd="2" destOrd="0" parTransId="{BC767EBB-293C-4906-A55A-AC842A7CBC19}" sibTransId="{4BF4DD33-941A-4DA0-907D-6266C78F245A}"/>
    <dgm:cxn modelId="{78D43113-A532-4426-8211-4290C1AF53ED}" type="presOf" srcId="{7AF8FB63-3537-4FCD-BD4D-D67144FC3B29}" destId="{5E8814C9-1779-424E-AA55-DC8FE9EF1F5F}" srcOrd="0" destOrd="0" presId="urn:microsoft.com/office/officeart/2005/8/layout/process4"/>
    <dgm:cxn modelId="{44555525-9B69-40AF-BDCF-BEE34D3FD415}" srcId="{7AF8FB63-3537-4FCD-BD4D-D67144FC3B29}" destId="{9A6BB737-E811-442F-96F7-8768608EF9D5}" srcOrd="1" destOrd="0" parTransId="{2D84E92F-6D13-4720-A8E0-E66E536714D4}" sibTransId="{41B217C0-438B-4736-88BD-61B2C17AA0CA}"/>
    <dgm:cxn modelId="{4889695C-59D0-4E96-B8B2-17670A9AB743}" type="presOf" srcId="{CD941030-A27C-4A08-AEBC-888499FEAD63}" destId="{CA1B3C94-0C46-4001-AB41-1DB9A55F7D52}" srcOrd="0" destOrd="0" presId="urn:microsoft.com/office/officeart/2005/8/layout/process4"/>
    <dgm:cxn modelId="{E36D9E3E-8D17-4742-9311-3585DD3482C7}" type="presParOf" srcId="{5E8814C9-1779-424E-AA55-DC8FE9EF1F5F}" destId="{09BF6605-6FF2-4E83-ABBC-5A6863CD65D8}" srcOrd="0" destOrd="0" presId="urn:microsoft.com/office/officeart/2005/8/layout/process4"/>
    <dgm:cxn modelId="{76BC09BD-E758-4F8A-A2EB-7096EB9BABF6}" type="presParOf" srcId="{09BF6605-6FF2-4E83-ABBC-5A6863CD65D8}" destId="{CA1B3C94-0C46-4001-AB41-1DB9A55F7D52}" srcOrd="0" destOrd="0" presId="urn:microsoft.com/office/officeart/2005/8/layout/process4"/>
    <dgm:cxn modelId="{36884DD7-3BFA-4767-88C6-F787710576F8}" type="presParOf" srcId="{5E8814C9-1779-424E-AA55-DC8FE9EF1F5F}" destId="{A65C45DC-2FDA-4266-8AFE-BCE64994B00A}" srcOrd="1" destOrd="0" presId="urn:microsoft.com/office/officeart/2005/8/layout/process4"/>
    <dgm:cxn modelId="{764FA9C5-77FF-402A-BCD3-39EE0742EBF9}" type="presParOf" srcId="{5E8814C9-1779-424E-AA55-DC8FE9EF1F5F}" destId="{4E1E8961-601C-4306-AB10-C6BED885474C}" srcOrd="2" destOrd="0" presId="urn:microsoft.com/office/officeart/2005/8/layout/process4"/>
    <dgm:cxn modelId="{90369DD9-0A19-4408-BBDD-859896399368}" type="presParOf" srcId="{4E1E8961-601C-4306-AB10-C6BED885474C}" destId="{B6AC4F3C-2610-4FE5-AE2D-0AF93FCF6176}" srcOrd="0" destOrd="0" presId="urn:microsoft.com/office/officeart/2005/8/layout/process4"/>
    <dgm:cxn modelId="{72AAB343-0EA7-40D3-82AC-8E76D8AEFA8D}" type="presParOf" srcId="{5E8814C9-1779-424E-AA55-DC8FE9EF1F5F}" destId="{3A074513-C86E-43DE-A3B8-0C4CA6B1252B}" srcOrd="3" destOrd="0" presId="urn:microsoft.com/office/officeart/2005/8/layout/process4"/>
    <dgm:cxn modelId="{482A56C9-EB32-44F1-9F7F-F154CA1C4132}" type="presParOf" srcId="{5E8814C9-1779-424E-AA55-DC8FE9EF1F5F}" destId="{16B08C11-A1CC-4872-87A8-35FF67C7F634}" srcOrd="4" destOrd="0" presId="urn:microsoft.com/office/officeart/2005/8/layout/process4"/>
    <dgm:cxn modelId="{848477B8-7486-48E6-B2BB-78F97CE9E02B}" type="presParOf" srcId="{16B08C11-A1CC-4872-87A8-35FF67C7F634}" destId="{E2252314-8972-4DFA-9F25-1A7BBA88CE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C5E7D-5710-44F4-8E69-2182D028C760}" type="doc">
      <dgm:prSet loTypeId="urn:microsoft.com/office/officeart/2005/8/layout/chevron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CC34AC-E70A-41EE-B758-057C495AFA75}">
      <dgm:prSet phldrT="[Text]"/>
      <dgm:spPr/>
      <dgm:t>
        <a:bodyPr/>
        <a:lstStyle/>
        <a:p>
          <a:r>
            <a:rPr lang="en-US" dirty="0" err="1" smtClean="0"/>
            <a:t>Ekstensi</a:t>
          </a:r>
          <a:r>
            <a:rPr lang="en-US" dirty="0" smtClean="0"/>
            <a:t> </a:t>
          </a:r>
          <a:endParaRPr lang="en-US" dirty="0"/>
        </a:p>
      </dgm:t>
    </dgm:pt>
    <dgm:pt modelId="{6FC9C87C-D7FE-425C-B706-955F7D2AB2D3}" type="parTrans" cxnId="{F466312D-3E4E-45D8-BFB1-1332A53F7A7E}">
      <dgm:prSet/>
      <dgm:spPr/>
      <dgm:t>
        <a:bodyPr/>
        <a:lstStyle/>
        <a:p>
          <a:endParaRPr lang="en-US"/>
        </a:p>
      </dgm:t>
    </dgm:pt>
    <dgm:pt modelId="{9FE2E683-D165-4890-85F9-61E055D17D68}" type="sibTrans" cxnId="{F466312D-3E4E-45D8-BFB1-1332A53F7A7E}">
      <dgm:prSet/>
      <dgm:spPr/>
      <dgm:t>
        <a:bodyPr/>
        <a:lstStyle/>
        <a:p>
          <a:endParaRPr lang="en-US"/>
        </a:p>
      </dgm:t>
    </dgm:pt>
    <dgm:pt modelId="{0F213E84-E1D6-407E-A06E-5C9788782D89}">
      <dgm:prSet phldrT="[Text]" custT="1"/>
      <dgm:spPr/>
      <dgm:t>
        <a:bodyPr/>
        <a:lstStyle/>
        <a:p>
          <a:r>
            <a:rPr lang="en-US" sz="2500" dirty="0" smtClean="0"/>
            <a:t>Script PHP </a:t>
          </a:r>
          <a:r>
            <a:rPr lang="en-US" sz="2500" dirty="0" err="1" smtClean="0"/>
            <a:t>harus</a:t>
          </a:r>
          <a:r>
            <a:rPr lang="en-US" sz="2500" dirty="0" smtClean="0"/>
            <a:t> </a:t>
          </a:r>
          <a:r>
            <a:rPr lang="en-US" sz="2500" dirty="0" err="1" smtClean="0"/>
            <a:t>disimpan</a:t>
          </a:r>
          <a:r>
            <a:rPr lang="en-US" sz="2500" dirty="0" smtClean="0"/>
            <a:t> </a:t>
          </a:r>
          <a:r>
            <a:rPr lang="en-US" sz="2500" dirty="0" err="1" smtClean="0"/>
            <a:t>dengan</a:t>
          </a:r>
          <a:r>
            <a:rPr lang="en-US" sz="2500" dirty="0" smtClean="0"/>
            <a:t> </a:t>
          </a:r>
          <a:r>
            <a:rPr lang="en-US" sz="2500" dirty="0" err="1" smtClean="0"/>
            <a:t>ekstensi</a:t>
          </a:r>
          <a:r>
            <a:rPr lang="en-US" sz="2500" dirty="0" smtClean="0"/>
            <a:t> </a:t>
          </a:r>
          <a:r>
            <a:rPr lang="en-US" sz="2500" b="1" dirty="0" smtClean="0"/>
            <a:t>.</a:t>
          </a:r>
          <a:r>
            <a:rPr lang="en-US" sz="2500" b="1" dirty="0" err="1" smtClean="0"/>
            <a:t>php</a:t>
          </a:r>
          <a:endParaRPr lang="en-US" sz="2500" b="1" dirty="0"/>
        </a:p>
      </dgm:t>
    </dgm:pt>
    <dgm:pt modelId="{575769C8-D9D9-43AA-B8AD-30C2265ECA19}" type="parTrans" cxnId="{7283EBC4-F86F-4505-9CC3-8C4E4495CD77}">
      <dgm:prSet/>
      <dgm:spPr/>
      <dgm:t>
        <a:bodyPr/>
        <a:lstStyle/>
        <a:p>
          <a:endParaRPr lang="en-US"/>
        </a:p>
      </dgm:t>
    </dgm:pt>
    <dgm:pt modelId="{3DC47F9C-26A5-40B2-BE52-81FE34962822}" type="sibTrans" cxnId="{7283EBC4-F86F-4505-9CC3-8C4E4495CD77}">
      <dgm:prSet/>
      <dgm:spPr/>
      <dgm:t>
        <a:bodyPr/>
        <a:lstStyle/>
        <a:p>
          <a:endParaRPr lang="en-US"/>
        </a:p>
      </dgm:t>
    </dgm:pt>
    <dgm:pt modelId="{41FA146B-22FE-40F7-98FA-222E8991C725}">
      <dgm:prSet phldrT="[Text]"/>
      <dgm:spPr/>
      <dgm:t>
        <a:bodyPr/>
        <a:lstStyle/>
        <a:p>
          <a:r>
            <a:rPr lang="en-US" dirty="0" err="1" smtClean="0"/>
            <a:t>Pemisah</a:t>
          </a:r>
          <a:r>
            <a:rPr lang="en-US" dirty="0" smtClean="0"/>
            <a:t> </a:t>
          </a:r>
          <a:endParaRPr lang="en-US" dirty="0"/>
        </a:p>
      </dgm:t>
    </dgm:pt>
    <dgm:pt modelId="{72B7AD0B-7E02-420F-8CEA-47AF208427E9}" type="parTrans" cxnId="{64AE3E45-7309-4317-9333-5C7C627FFB27}">
      <dgm:prSet/>
      <dgm:spPr/>
      <dgm:t>
        <a:bodyPr/>
        <a:lstStyle/>
        <a:p>
          <a:endParaRPr lang="en-US"/>
        </a:p>
      </dgm:t>
    </dgm:pt>
    <dgm:pt modelId="{16870A58-7F7B-4E33-BF91-BCA05CA5DFA8}" type="sibTrans" cxnId="{64AE3E45-7309-4317-9333-5C7C627FFB27}">
      <dgm:prSet/>
      <dgm:spPr/>
      <dgm:t>
        <a:bodyPr/>
        <a:lstStyle/>
        <a:p>
          <a:endParaRPr lang="en-US"/>
        </a:p>
      </dgm:t>
    </dgm:pt>
    <dgm:pt modelId="{F6367F0E-9255-4D00-A5E6-FA9D2EECB04C}">
      <dgm:prSet phldrT="[Text]" custT="1"/>
      <dgm:spPr/>
      <dgm:t>
        <a:bodyPr/>
        <a:lstStyle/>
        <a:p>
          <a:r>
            <a:rPr lang="en-US" sz="2500" dirty="0" err="1" smtClean="0"/>
            <a:t>Setiap</a:t>
          </a:r>
          <a:r>
            <a:rPr lang="en-US" sz="2500" dirty="0" smtClean="0"/>
            <a:t> </a:t>
          </a:r>
          <a:r>
            <a:rPr lang="en-US" sz="2500" dirty="0" err="1" smtClean="0"/>
            <a:t>instruksi</a:t>
          </a:r>
          <a:r>
            <a:rPr lang="en-US" sz="2500" dirty="0" smtClean="0"/>
            <a:t> </a:t>
          </a:r>
          <a:r>
            <a:rPr lang="en-US" sz="2500" dirty="0" err="1" smtClean="0"/>
            <a:t>dipisahkan</a:t>
          </a:r>
          <a:r>
            <a:rPr lang="en-US" sz="2500" dirty="0" smtClean="0"/>
            <a:t> </a:t>
          </a:r>
          <a:r>
            <a:rPr lang="en-US" sz="2500" dirty="0" err="1" smtClean="0"/>
            <a:t>oleh</a:t>
          </a:r>
          <a:r>
            <a:rPr lang="en-US" sz="2500" dirty="0" smtClean="0"/>
            <a:t> </a:t>
          </a:r>
          <a:r>
            <a:rPr lang="en-US" sz="2500" dirty="0" err="1" smtClean="0"/>
            <a:t>tanda</a:t>
          </a:r>
          <a:r>
            <a:rPr lang="en-US" sz="2500" dirty="0" smtClean="0"/>
            <a:t> </a:t>
          </a:r>
          <a:r>
            <a:rPr lang="en-US" sz="2500" dirty="0" err="1" smtClean="0"/>
            <a:t>titik</a:t>
          </a:r>
          <a:r>
            <a:rPr lang="en-US" sz="2500" dirty="0" smtClean="0"/>
            <a:t> </a:t>
          </a:r>
          <a:r>
            <a:rPr lang="en-US" sz="2500" dirty="0" err="1" smtClean="0"/>
            <a:t>koma</a:t>
          </a:r>
          <a:r>
            <a:rPr lang="en-US" sz="2500" dirty="0" smtClean="0"/>
            <a:t> (;)</a:t>
          </a:r>
          <a:endParaRPr lang="en-US" sz="2500" dirty="0"/>
        </a:p>
      </dgm:t>
    </dgm:pt>
    <dgm:pt modelId="{94127154-3681-4FE1-926F-F0426B567DC7}" type="parTrans" cxnId="{DB6C22AA-DD0D-497E-8965-236448254267}">
      <dgm:prSet/>
      <dgm:spPr/>
      <dgm:t>
        <a:bodyPr/>
        <a:lstStyle/>
        <a:p>
          <a:endParaRPr lang="en-US"/>
        </a:p>
      </dgm:t>
    </dgm:pt>
    <dgm:pt modelId="{05F9DC37-53C2-48C8-B9D0-2CA053EC134F}" type="sibTrans" cxnId="{DB6C22AA-DD0D-497E-8965-236448254267}">
      <dgm:prSet/>
      <dgm:spPr/>
      <dgm:t>
        <a:bodyPr/>
        <a:lstStyle/>
        <a:p>
          <a:endParaRPr lang="en-US"/>
        </a:p>
      </dgm:t>
    </dgm:pt>
    <dgm:pt modelId="{1A00210F-104B-4AD3-B7B7-1AC9AADA5C7D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endParaRPr lang="en-US" dirty="0"/>
        </a:p>
      </dgm:t>
    </dgm:pt>
    <dgm:pt modelId="{750ED6D9-EE4F-41FF-B62D-8D0D8912A79C}" type="parTrans" cxnId="{2880F352-9A7A-4BC1-8953-7A950A891DD5}">
      <dgm:prSet/>
      <dgm:spPr/>
      <dgm:t>
        <a:bodyPr/>
        <a:lstStyle/>
        <a:p>
          <a:endParaRPr lang="en-US"/>
        </a:p>
      </dgm:t>
    </dgm:pt>
    <dgm:pt modelId="{32DE072E-996B-4904-96F1-3815DAFC429B}" type="sibTrans" cxnId="{2880F352-9A7A-4BC1-8953-7A950A891DD5}">
      <dgm:prSet/>
      <dgm:spPr/>
      <dgm:t>
        <a:bodyPr/>
        <a:lstStyle/>
        <a:p>
          <a:endParaRPr lang="en-US"/>
        </a:p>
      </dgm:t>
    </dgm:pt>
    <dgm:pt modelId="{C4C4B052-00C4-4013-AE95-1420182E0112}">
      <dgm:prSet phldrT="[Text]" custT="1"/>
      <dgm:spPr/>
      <dgm:t>
        <a:bodyPr/>
        <a:lstStyle/>
        <a:p>
          <a:r>
            <a:rPr lang="en-US" sz="2500" dirty="0" err="1" smtClean="0"/>
            <a:t>Perintah</a:t>
          </a:r>
          <a:r>
            <a:rPr lang="en-US" sz="2500" dirty="0" smtClean="0"/>
            <a:t> yang </a:t>
          </a:r>
          <a:r>
            <a:rPr lang="en-US" sz="2500" dirty="0" err="1" smtClean="0"/>
            <a:t>digunakan</a:t>
          </a:r>
          <a:r>
            <a:rPr lang="en-US" sz="2500" dirty="0" smtClean="0"/>
            <a:t> </a:t>
          </a:r>
          <a:r>
            <a:rPr lang="en-US" sz="2500" dirty="0" err="1" smtClean="0"/>
            <a:t>untuk</a:t>
          </a:r>
          <a:r>
            <a:rPr lang="en-US" sz="2500" dirty="0" smtClean="0"/>
            <a:t> </a:t>
          </a:r>
          <a:r>
            <a:rPr lang="en-US" sz="2500" dirty="0" err="1" smtClean="0"/>
            <a:t>menampilkan</a:t>
          </a:r>
          <a:r>
            <a:rPr lang="en-US" sz="2500" dirty="0" smtClean="0"/>
            <a:t> output/</a:t>
          </a:r>
          <a:r>
            <a:rPr lang="en-US" sz="2500" dirty="0" err="1" smtClean="0"/>
            <a:t>cetak</a:t>
          </a:r>
          <a:r>
            <a:rPr lang="en-US" sz="2500" dirty="0" smtClean="0"/>
            <a:t> </a:t>
          </a:r>
          <a:r>
            <a:rPr lang="en-US" sz="2500" dirty="0" err="1" smtClean="0"/>
            <a:t>ke</a:t>
          </a:r>
          <a:r>
            <a:rPr lang="en-US" sz="2500" dirty="0" smtClean="0"/>
            <a:t> browser </a:t>
          </a:r>
          <a:r>
            <a:rPr lang="en-US" sz="2500" dirty="0" err="1" smtClean="0"/>
            <a:t>adalah</a:t>
          </a:r>
          <a:r>
            <a:rPr lang="en-US" sz="2500" dirty="0" smtClean="0"/>
            <a:t> </a:t>
          </a:r>
          <a:r>
            <a:rPr lang="en-US" sz="2500" b="1" dirty="0" smtClean="0"/>
            <a:t>echo.</a:t>
          </a:r>
          <a:endParaRPr lang="en-US" sz="2500" dirty="0"/>
        </a:p>
      </dgm:t>
    </dgm:pt>
    <dgm:pt modelId="{B99C5168-8E41-40B0-A262-1E24EA20E135}" type="parTrans" cxnId="{7044124A-8796-47DC-89BF-A1582E4EBFA6}">
      <dgm:prSet/>
      <dgm:spPr/>
      <dgm:t>
        <a:bodyPr/>
        <a:lstStyle/>
        <a:p>
          <a:endParaRPr lang="en-US"/>
        </a:p>
      </dgm:t>
    </dgm:pt>
    <dgm:pt modelId="{01B8C346-9934-44B3-A7CB-4F810DFED542}" type="sibTrans" cxnId="{7044124A-8796-47DC-89BF-A1582E4EBFA6}">
      <dgm:prSet/>
      <dgm:spPr/>
      <dgm:t>
        <a:bodyPr/>
        <a:lstStyle/>
        <a:p>
          <a:endParaRPr lang="en-US"/>
        </a:p>
      </dgm:t>
    </dgm:pt>
    <dgm:pt modelId="{9F0D0CE4-0B75-4B04-969B-A4EB48CE3508}">
      <dgm:prSet phldrT="[Text]" custT="1"/>
      <dgm:spPr/>
      <dgm:t>
        <a:bodyPr/>
        <a:lstStyle/>
        <a:p>
          <a:r>
            <a:rPr lang="en-US" sz="2500" dirty="0" smtClean="0"/>
            <a:t>/* </a:t>
          </a:r>
          <a:r>
            <a:rPr lang="en-US" sz="2500" dirty="0" err="1" smtClean="0"/>
            <a:t>komentar</a:t>
          </a:r>
          <a:r>
            <a:rPr lang="en-US" sz="2500" dirty="0" smtClean="0"/>
            <a:t> */</a:t>
          </a:r>
          <a:endParaRPr lang="en-US" sz="2500" dirty="0"/>
        </a:p>
      </dgm:t>
    </dgm:pt>
    <dgm:pt modelId="{563C17BC-0111-4561-A615-462B311C0342}" type="parTrans" cxnId="{2F7DEC60-54C0-4A94-A0BD-35A3C85A8DB0}">
      <dgm:prSet/>
      <dgm:spPr/>
      <dgm:t>
        <a:bodyPr/>
        <a:lstStyle/>
        <a:p>
          <a:endParaRPr lang="en-US"/>
        </a:p>
      </dgm:t>
    </dgm:pt>
    <dgm:pt modelId="{823A53AF-51DA-4DAB-BC4B-A3AAA41EC20F}" type="sibTrans" cxnId="{2F7DEC60-54C0-4A94-A0BD-35A3C85A8DB0}">
      <dgm:prSet/>
      <dgm:spPr/>
      <dgm:t>
        <a:bodyPr/>
        <a:lstStyle/>
        <a:p>
          <a:endParaRPr lang="en-US"/>
        </a:p>
      </dgm:t>
    </dgm:pt>
    <dgm:pt modelId="{D31E00FF-1D0E-4A60-9D07-5142CEC08AFD}">
      <dgm:prSet phldrT="[Text]"/>
      <dgm:spPr/>
      <dgm:t>
        <a:bodyPr/>
        <a:lstStyle/>
        <a:p>
          <a:r>
            <a:rPr lang="en-US" dirty="0" err="1" smtClean="0"/>
            <a:t>Keterangan</a:t>
          </a:r>
          <a:r>
            <a:rPr lang="en-US" dirty="0" smtClean="0"/>
            <a:t> </a:t>
          </a:r>
          <a:endParaRPr lang="en-US" dirty="0"/>
        </a:p>
      </dgm:t>
    </dgm:pt>
    <dgm:pt modelId="{CF5AFBFB-F9BC-4718-8D49-7A34E49078AB}" type="parTrans" cxnId="{488D2936-7644-4B84-B07B-179D0DE62D91}">
      <dgm:prSet/>
      <dgm:spPr/>
      <dgm:t>
        <a:bodyPr/>
        <a:lstStyle/>
        <a:p>
          <a:endParaRPr lang="en-US"/>
        </a:p>
      </dgm:t>
    </dgm:pt>
    <dgm:pt modelId="{DDF73C74-4141-47A0-86A5-A2F6D3AB202F}" type="sibTrans" cxnId="{488D2936-7644-4B84-B07B-179D0DE62D91}">
      <dgm:prSet/>
      <dgm:spPr/>
      <dgm:t>
        <a:bodyPr/>
        <a:lstStyle/>
        <a:p>
          <a:endParaRPr lang="en-US"/>
        </a:p>
      </dgm:t>
    </dgm:pt>
    <dgm:pt modelId="{17F2ED95-A729-4FB5-B7D4-7ADEADFCDF34}">
      <dgm:prSet phldrT="[Text]" custT="1"/>
      <dgm:spPr/>
      <dgm:t>
        <a:bodyPr/>
        <a:lstStyle/>
        <a:p>
          <a:r>
            <a:rPr lang="en-US" sz="2500" dirty="0" smtClean="0"/>
            <a:t>// </a:t>
          </a:r>
          <a:r>
            <a:rPr lang="en-US" sz="2500" dirty="0" err="1" smtClean="0"/>
            <a:t>komentar</a:t>
          </a:r>
          <a:endParaRPr lang="en-US" sz="2500" dirty="0"/>
        </a:p>
      </dgm:t>
    </dgm:pt>
    <dgm:pt modelId="{2006793A-8AF6-40F3-BF4A-81A7918FBFE2}" type="parTrans" cxnId="{EF23931E-2E0C-4C08-A417-BAD22C03FFF6}">
      <dgm:prSet/>
      <dgm:spPr/>
      <dgm:t>
        <a:bodyPr/>
        <a:lstStyle/>
        <a:p>
          <a:endParaRPr lang="en-US"/>
        </a:p>
      </dgm:t>
    </dgm:pt>
    <dgm:pt modelId="{0A65CC1B-2695-4A6E-8793-E1DD642D04DE}" type="sibTrans" cxnId="{EF23931E-2E0C-4C08-A417-BAD22C03FFF6}">
      <dgm:prSet/>
      <dgm:spPr/>
      <dgm:t>
        <a:bodyPr/>
        <a:lstStyle/>
        <a:p>
          <a:endParaRPr lang="en-US"/>
        </a:p>
      </dgm:t>
    </dgm:pt>
    <dgm:pt modelId="{016BFD55-BD9B-44A6-94E7-052CE35C86BD}">
      <dgm:prSet phldrT="[Text]" custT="1"/>
      <dgm:spPr/>
      <dgm:t>
        <a:bodyPr/>
        <a:lstStyle/>
        <a:p>
          <a:r>
            <a:rPr lang="en-US" sz="2500" dirty="0" smtClean="0"/>
            <a:t># </a:t>
          </a:r>
          <a:r>
            <a:rPr lang="en-US" sz="2500" dirty="0" err="1" smtClean="0"/>
            <a:t>komentar</a:t>
          </a:r>
          <a:endParaRPr lang="en-US" sz="2500" dirty="0"/>
        </a:p>
      </dgm:t>
    </dgm:pt>
    <dgm:pt modelId="{B75B6091-3A3B-4751-BB49-BBD4963D2866}" type="parTrans" cxnId="{2746CE9E-1362-4875-B0BA-4EA796649D61}">
      <dgm:prSet/>
      <dgm:spPr/>
      <dgm:t>
        <a:bodyPr/>
        <a:lstStyle/>
        <a:p>
          <a:endParaRPr lang="en-US"/>
        </a:p>
      </dgm:t>
    </dgm:pt>
    <dgm:pt modelId="{1CC1EE84-3131-4371-B206-6FD14ECD42EE}" type="sibTrans" cxnId="{2746CE9E-1362-4875-B0BA-4EA796649D61}">
      <dgm:prSet/>
      <dgm:spPr/>
      <dgm:t>
        <a:bodyPr/>
        <a:lstStyle/>
        <a:p>
          <a:endParaRPr lang="en-US"/>
        </a:p>
      </dgm:t>
    </dgm:pt>
    <dgm:pt modelId="{F15DB908-1F7F-4CD3-8873-FF3BDC902D24}" type="pres">
      <dgm:prSet presAssocID="{978C5E7D-5710-44F4-8E69-2182D028C7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0F8248-6D48-4F75-BB61-7631C01515F7}" type="pres">
      <dgm:prSet presAssocID="{BFCC34AC-E70A-41EE-B758-057C495AFA75}" presName="composite" presStyleCnt="0"/>
      <dgm:spPr/>
      <dgm:t>
        <a:bodyPr/>
        <a:lstStyle/>
        <a:p>
          <a:endParaRPr lang="en-US"/>
        </a:p>
      </dgm:t>
    </dgm:pt>
    <dgm:pt modelId="{A5FB4F62-6484-46C4-90E1-5911A4219B9F}" type="pres">
      <dgm:prSet presAssocID="{BFCC34AC-E70A-41EE-B758-057C495AFA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EA6E6-4DCC-40E2-A9F0-61571C95A7DE}" type="pres">
      <dgm:prSet presAssocID="{BFCC34AC-E70A-41EE-B758-057C495AFA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B502-2851-4B39-88BA-7E79108BC6B3}" type="pres">
      <dgm:prSet presAssocID="{9FE2E683-D165-4890-85F9-61E055D17D68}" presName="sp" presStyleCnt="0"/>
      <dgm:spPr/>
      <dgm:t>
        <a:bodyPr/>
        <a:lstStyle/>
        <a:p>
          <a:endParaRPr lang="en-US"/>
        </a:p>
      </dgm:t>
    </dgm:pt>
    <dgm:pt modelId="{A8892CCB-5B40-432D-B121-888B31182E7F}" type="pres">
      <dgm:prSet presAssocID="{41FA146B-22FE-40F7-98FA-222E8991C725}" presName="composite" presStyleCnt="0"/>
      <dgm:spPr/>
      <dgm:t>
        <a:bodyPr/>
        <a:lstStyle/>
        <a:p>
          <a:endParaRPr lang="en-US"/>
        </a:p>
      </dgm:t>
    </dgm:pt>
    <dgm:pt modelId="{5C704830-BA99-4EB6-B70C-D40B53C89CBF}" type="pres">
      <dgm:prSet presAssocID="{41FA146B-22FE-40F7-98FA-222E8991C72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3CCA0-633F-4021-B485-80EB9770C31E}" type="pres">
      <dgm:prSet presAssocID="{41FA146B-22FE-40F7-98FA-222E8991C72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7E493-4BC5-4EFB-B6EF-00D1A4779662}" type="pres">
      <dgm:prSet presAssocID="{16870A58-7F7B-4E33-BF91-BCA05CA5DFA8}" presName="sp" presStyleCnt="0"/>
      <dgm:spPr/>
      <dgm:t>
        <a:bodyPr/>
        <a:lstStyle/>
        <a:p>
          <a:endParaRPr lang="en-US"/>
        </a:p>
      </dgm:t>
    </dgm:pt>
    <dgm:pt modelId="{C4479F54-494F-4C52-ABE3-8BBDFC4607EF}" type="pres">
      <dgm:prSet presAssocID="{1A00210F-104B-4AD3-B7B7-1AC9AADA5C7D}" presName="composite" presStyleCnt="0"/>
      <dgm:spPr/>
      <dgm:t>
        <a:bodyPr/>
        <a:lstStyle/>
        <a:p>
          <a:endParaRPr lang="en-US"/>
        </a:p>
      </dgm:t>
    </dgm:pt>
    <dgm:pt modelId="{E24A6BA6-7767-4CFA-BB85-5EAA2B65C912}" type="pres">
      <dgm:prSet presAssocID="{1A00210F-104B-4AD3-B7B7-1AC9AADA5C7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F398F-0FF3-4020-9CA0-E0F99887B3D4}" type="pres">
      <dgm:prSet presAssocID="{1A00210F-104B-4AD3-B7B7-1AC9AADA5C7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278D8-6947-42C6-BB32-533A7A4B9558}" type="pres">
      <dgm:prSet presAssocID="{32DE072E-996B-4904-96F1-3815DAFC429B}" presName="sp" presStyleCnt="0"/>
      <dgm:spPr/>
      <dgm:t>
        <a:bodyPr/>
        <a:lstStyle/>
        <a:p>
          <a:endParaRPr lang="en-US"/>
        </a:p>
      </dgm:t>
    </dgm:pt>
    <dgm:pt modelId="{6F44F2E8-5810-4683-8443-ED494CF5974D}" type="pres">
      <dgm:prSet presAssocID="{D31E00FF-1D0E-4A60-9D07-5142CEC08AFD}" presName="composite" presStyleCnt="0"/>
      <dgm:spPr/>
      <dgm:t>
        <a:bodyPr/>
        <a:lstStyle/>
        <a:p>
          <a:endParaRPr lang="en-US"/>
        </a:p>
      </dgm:t>
    </dgm:pt>
    <dgm:pt modelId="{B88F6CBE-B552-4CC0-B29C-8EDE7995869B}" type="pres">
      <dgm:prSet presAssocID="{D31E00FF-1D0E-4A60-9D07-5142CEC08AFD}" presName="parentText" presStyleLbl="alignNode1" presStyleIdx="3" presStyleCnt="4" custScaleY="1172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B9CD-6EEF-497F-835C-7C08EB57D62D}" type="pres">
      <dgm:prSet presAssocID="{D31E00FF-1D0E-4A60-9D07-5142CEC08AFD}" presName="descendantText" presStyleLbl="alignAcc1" presStyleIdx="3" presStyleCnt="4" custScaleY="165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8D2936-7644-4B84-B07B-179D0DE62D91}" srcId="{978C5E7D-5710-44F4-8E69-2182D028C760}" destId="{D31E00FF-1D0E-4A60-9D07-5142CEC08AFD}" srcOrd="3" destOrd="0" parTransId="{CF5AFBFB-F9BC-4718-8D49-7A34E49078AB}" sibTransId="{DDF73C74-4141-47A0-86A5-A2F6D3AB202F}"/>
    <dgm:cxn modelId="{2880F352-9A7A-4BC1-8953-7A950A891DD5}" srcId="{978C5E7D-5710-44F4-8E69-2182D028C760}" destId="{1A00210F-104B-4AD3-B7B7-1AC9AADA5C7D}" srcOrd="2" destOrd="0" parTransId="{750ED6D9-EE4F-41FF-B62D-8D0D8912A79C}" sibTransId="{32DE072E-996B-4904-96F1-3815DAFC429B}"/>
    <dgm:cxn modelId="{2F7DEC60-54C0-4A94-A0BD-35A3C85A8DB0}" srcId="{D31E00FF-1D0E-4A60-9D07-5142CEC08AFD}" destId="{9F0D0CE4-0B75-4B04-969B-A4EB48CE3508}" srcOrd="0" destOrd="0" parTransId="{563C17BC-0111-4561-A615-462B311C0342}" sibTransId="{823A53AF-51DA-4DAB-BC4B-A3AAA41EC20F}"/>
    <dgm:cxn modelId="{6D2A3F95-AF8E-4D3C-A46D-21C6327F25B5}" type="presOf" srcId="{C4C4B052-00C4-4013-AE95-1420182E0112}" destId="{CEAF398F-0FF3-4020-9CA0-E0F99887B3D4}" srcOrd="0" destOrd="0" presId="urn:microsoft.com/office/officeart/2005/8/layout/chevron2"/>
    <dgm:cxn modelId="{FA1EBECD-69E7-4BFB-8688-D9A77A4767B9}" type="presOf" srcId="{17F2ED95-A729-4FB5-B7D4-7ADEADFCDF34}" destId="{6311B9CD-6EEF-497F-835C-7C08EB57D62D}" srcOrd="0" destOrd="1" presId="urn:microsoft.com/office/officeart/2005/8/layout/chevron2"/>
    <dgm:cxn modelId="{07B6C246-5130-4E69-8B42-896E1EB04172}" type="presOf" srcId="{0F213E84-E1D6-407E-A06E-5C9788782D89}" destId="{783EA6E6-4DCC-40E2-A9F0-61571C95A7DE}" srcOrd="0" destOrd="0" presId="urn:microsoft.com/office/officeart/2005/8/layout/chevron2"/>
    <dgm:cxn modelId="{521093A6-F822-40E1-882A-E10E297F8656}" type="presOf" srcId="{F6367F0E-9255-4D00-A5E6-FA9D2EECB04C}" destId="{DDF3CCA0-633F-4021-B485-80EB9770C31E}" srcOrd="0" destOrd="0" presId="urn:microsoft.com/office/officeart/2005/8/layout/chevron2"/>
    <dgm:cxn modelId="{D704CCBE-A6F7-4061-9376-CA595D857AC7}" type="presOf" srcId="{978C5E7D-5710-44F4-8E69-2182D028C760}" destId="{F15DB908-1F7F-4CD3-8873-FF3BDC902D24}" srcOrd="0" destOrd="0" presId="urn:microsoft.com/office/officeart/2005/8/layout/chevron2"/>
    <dgm:cxn modelId="{64AE3E45-7309-4317-9333-5C7C627FFB27}" srcId="{978C5E7D-5710-44F4-8E69-2182D028C760}" destId="{41FA146B-22FE-40F7-98FA-222E8991C725}" srcOrd="1" destOrd="0" parTransId="{72B7AD0B-7E02-420F-8CEA-47AF208427E9}" sibTransId="{16870A58-7F7B-4E33-BF91-BCA05CA5DFA8}"/>
    <dgm:cxn modelId="{2746CE9E-1362-4875-B0BA-4EA796649D61}" srcId="{D31E00FF-1D0E-4A60-9D07-5142CEC08AFD}" destId="{016BFD55-BD9B-44A6-94E7-052CE35C86BD}" srcOrd="2" destOrd="0" parTransId="{B75B6091-3A3B-4751-BB49-BBD4963D2866}" sibTransId="{1CC1EE84-3131-4371-B206-6FD14ECD42EE}"/>
    <dgm:cxn modelId="{E744BEA5-ED83-499A-9048-831C78A9607B}" type="presOf" srcId="{9F0D0CE4-0B75-4B04-969B-A4EB48CE3508}" destId="{6311B9CD-6EEF-497F-835C-7C08EB57D62D}" srcOrd="0" destOrd="0" presId="urn:microsoft.com/office/officeart/2005/8/layout/chevron2"/>
    <dgm:cxn modelId="{C447099C-C8F3-40CF-BCA2-DA06C77CE4C9}" type="presOf" srcId="{BFCC34AC-E70A-41EE-B758-057C495AFA75}" destId="{A5FB4F62-6484-46C4-90E1-5911A4219B9F}" srcOrd="0" destOrd="0" presId="urn:microsoft.com/office/officeart/2005/8/layout/chevron2"/>
    <dgm:cxn modelId="{7044124A-8796-47DC-89BF-A1582E4EBFA6}" srcId="{1A00210F-104B-4AD3-B7B7-1AC9AADA5C7D}" destId="{C4C4B052-00C4-4013-AE95-1420182E0112}" srcOrd="0" destOrd="0" parTransId="{B99C5168-8E41-40B0-A262-1E24EA20E135}" sibTransId="{01B8C346-9934-44B3-A7CB-4F810DFED542}"/>
    <dgm:cxn modelId="{44E4FA72-BA4D-4372-9189-05407DDFF1E4}" type="presOf" srcId="{1A00210F-104B-4AD3-B7B7-1AC9AADA5C7D}" destId="{E24A6BA6-7767-4CFA-BB85-5EAA2B65C912}" srcOrd="0" destOrd="0" presId="urn:microsoft.com/office/officeart/2005/8/layout/chevron2"/>
    <dgm:cxn modelId="{7283EBC4-F86F-4505-9CC3-8C4E4495CD77}" srcId="{BFCC34AC-E70A-41EE-B758-057C495AFA75}" destId="{0F213E84-E1D6-407E-A06E-5C9788782D89}" srcOrd="0" destOrd="0" parTransId="{575769C8-D9D9-43AA-B8AD-30C2265ECA19}" sibTransId="{3DC47F9C-26A5-40B2-BE52-81FE34962822}"/>
    <dgm:cxn modelId="{D5D723A6-4515-4964-B929-54FDA72CEDAF}" type="presOf" srcId="{D31E00FF-1D0E-4A60-9D07-5142CEC08AFD}" destId="{B88F6CBE-B552-4CC0-B29C-8EDE7995869B}" srcOrd="0" destOrd="0" presId="urn:microsoft.com/office/officeart/2005/8/layout/chevron2"/>
    <dgm:cxn modelId="{7D3116BB-C1A9-4926-B861-4A7120BC39D5}" type="presOf" srcId="{016BFD55-BD9B-44A6-94E7-052CE35C86BD}" destId="{6311B9CD-6EEF-497F-835C-7C08EB57D62D}" srcOrd="0" destOrd="2" presId="urn:microsoft.com/office/officeart/2005/8/layout/chevron2"/>
    <dgm:cxn modelId="{EF23931E-2E0C-4C08-A417-BAD22C03FFF6}" srcId="{D31E00FF-1D0E-4A60-9D07-5142CEC08AFD}" destId="{17F2ED95-A729-4FB5-B7D4-7ADEADFCDF34}" srcOrd="1" destOrd="0" parTransId="{2006793A-8AF6-40F3-BF4A-81A7918FBFE2}" sibTransId="{0A65CC1B-2695-4A6E-8793-E1DD642D04DE}"/>
    <dgm:cxn modelId="{DB6C22AA-DD0D-497E-8965-236448254267}" srcId="{41FA146B-22FE-40F7-98FA-222E8991C725}" destId="{F6367F0E-9255-4D00-A5E6-FA9D2EECB04C}" srcOrd="0" destOrd="0" parTransId="{94127154-3681-4FE1-926F-F0426B567DC7}" sibTransId="{05F9DC37-53C2-48C8-B9D0-2CA053EC134F}"/>
    <dgm:cxn modelId="{CE7AF98E-6252-410E-9C00-FC04BC504C9C}" type="presOf" srcId="{41FA146B-22FE-40F7-98FA-222E8991C725}" destId="{5C704830-BA99-4EB6-B70C-D40B53C89CBF}" srcOrd="0" destOrd="0" presId="urn:microsoft.com/office/officeart/2005/8/layout/chevron2"/>
    <dgm:cxn modelId="{F466312D-3E4E-45D8-BFB1-1332A53F7A7E}" srcId="{978C5E7D-5710-44F4-8E69-2182D028C760}" destId="{BFCC34AC-E70A-41EE-B758-057C495AFA75}" srcOrd="0" destOrd="0" parTransId="{6FC9C87C-D7FE-425C-B706-955F7D2AB2D3}" sibTransId="{9FE2E683-D165-4890-85F9-61E055D17D68}"/>
    <dgm:cxn modelId="{043A5995-1A72-4BBB-B60E-4A6EB9737AC6}" type="presParOf" srcId="{F15DB908-1F7F-4CD3-8873-FF3BDC902D24}" destId="{300F8248-6D48-4F75-BB61-7631C01515F7}" srcOrd="0" destOrd="0" presId="urn:microsoft.com/office/officeart/2005/8/layout/chevron2"/>
    <dgm:cxn modelId="{970E228C-0206-4F13-BD63-486ED2776E7A}" type="presParOf" srcId="{300F8248-6D48-4F75-BB61-7631C01515F7}" destId="{A5FB4F62-6484-46C4-90E1-5911A4219B9F}" srcOrd="0" destOrd="0" presId="urn:microsoft.com/office/officeart/2005/8/layout/chevron2"/>
    <dgm:cxn modelId="{267E580C-C70A-4053-9BD0-64B01E70DFCD}" type="presParOf" srcId="{300F8248-6D48-4F75-BB61-7631C01515F7}" destId="{783EA6E6-4DCC-40E2-A9F0-61571C95A7DE}" srcOrd="1" destOrd="0" presId="urn:microsoft.com/office/officeart/2005/8/layout/chevron2"/>
    <dgm:cxn modelId="{088324EE-A851-4FA6-B5CA-8A094E72E15A}" type="presParOf" srcId="{F15DB908-1F7F-4CD3-8873-FF3BDC902D24}" destId="{B360B502-2851-4B39-88BA-7E79108BC6B3}" srcOrd="1" destOrd="0" presId="urn:microsoft.com/office/officeart/2005/8/layout/chevron2"/>
    <dgm:cxn modelId="{F6FB10A1-0AA3-4791-8EC9-45B95FAC5967}" type="presParOf" srcId="{F15DB908-1F7F-4CD3-8873-FF3BDC902D24}" destId="{A8892CCB-5B40-432D-B121-888B31182E7F}" srcOrd="2" destOrd="0" presId="urn:microsoft.com/office/officeart/2005/8/layout/chevron2"/>
    <dgm:cxn modelId="{90083C4B-2897-4D9F-A4E5-06978F1D3292}" type="presParOf" srcId="{A8892CCB-5B40-432D-B121-888B31182E7F}" destId="{5C704830-BA99-4EB6-B70C-D40B53C89CBF}" srcOrd="0" destOrd="0" presId="urn:microsoft.com/office/officeart/2005/8/layout/chevron2"/>
    <dgm:cxn modelId="{CEEB6819-636E-4875-86BE-0FA6BDBE3C2F}" type="presParOf" srcId="{A8892CCB-5B40-432D-B121-888B31182E7F}" destId="{DDF3CCA0-633F-4021-B485-80EB9770C31E}" srcOrd="1" destOrd="0" presId="urn:microsoft.com/office/officeart/2005/8/layout/chevron2"/>
    <dgm:cxn modelId="{8EAC2414-23DA-490D-B1FC-839CC201762C}" type="presParOf" srcId="{F15DB908-1F7F-4CD3-8873-FF3BDC902D24}" destId="{F517E493-4BC5-4EFB-B6EF-00D1A4779662}" srcOrd="3" destOrd="0" presId="urn:microsoft.com/office/officeart/2005/8/layout/chevron2"/>
    <dgm:cxn modelId="{A48430BF-7F29-4A54-B960-49CA1DAFEC77}" type="presParOf" srcId="{F15DB908-1F7F-4CD3-8873-FF3BDC902D24}" destId="{C4479F54-494F-4C52-ABE3-8BBDFC4607EF}" srcOrd="4" destOrd="0" presId="urn:microsoft.com/office/officeart/2005/8/layout/chevron2"/>
    <dgm:cxn modelId="{862E4058-6CD0-4C90-A8C3-7A62658CFF9C}" type="presParOf" srcId="{C4479F54-494F-4C52-ABE3-8BBDFC4607EF}" destId="{E24A6BA6-7767-4CFA-BB85-5EAA2B65C912}" srcOrd="0" destOrd="0" presId="urn:microsoft.com/office/officeart/2005/8/layout/chevron2"/>
    <dgm:cxn modelId="{A061030F-03A5-41AF-92AC-9CA2433DA878}" type="presParOf" srcId="{C4479F54-494F-4C52-ABE3-8BBDFC4607EF}" destId="{CEAF398F-0FF3-4020-9CA0-E0F99887B3D4}" srcOrd="1" destOrd="0" presId="urn:microsoft.com/office/officeart/2005/8/layout/chevron2"/>
    <dgm:cxn modelId="{8E260B33-EF2F-443F-804D-6C65B8B99AA2}" type="presParOf" srcId="{F15DB908-1F7F-4CD3-8873-FF3BDC902D24}" destId="{A4D278D8-6947-42C6-BB32-533A7A4B9558}" srcOrd="5" destOrd="0" presId="urn:microsoft.com/office/officeart/2005/8/layout/chevron2"/>
    <dgm:cxn modelId="{0A005874-FF3C-4701-AEE8-9FD842692A08}" type="presParOf" srcId="{F15DB908-1F7F-4CD3-8873-FF3BDC902D24}" destId="{6F44F2E8-5810-4683-8443-ED494CF5974D}" srcOrd="6" destOrd="0" presId="urn:microsoft.com/office/officeart/2005/8/layout/chevron2"/>
    <dgm:cxn modelId="{8C3B85A0-F647-4F3C-BAF1-19464BFA2784}" type="presParOf" srcId="{6F44F2E8-5810-4683-8443-ED494CF5974D}" destId="{B88F6CBE-B552-4CC0-B29C-8EDE7995869B}" srcOrd="0" destOrd="0" presId="urn:microsoft.com/office/officeart/2005/8/layout/chevron2"/>
    <dgm:cxn modelId="{929FAACF-4E23-41AC-9C76-FE6C70F1D9DC}" type="presParOf" srcId="{6F44F2E8-5810-4683-8443-ED494CF5974D}" destId="{6311B9CD-6EEF-497F-835C-7C08EB57D6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2B195-3EE5-4D79-B094-EE5B2CDBAA74}" type="doc">
      <dgm:prSet loTypeId="urn:microsoft.com/office/officeart/2005/8/layout/hList6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1DD3D841-84D3-4D60-A733-FB7F5D00D8E8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menyimpan</a:t>
          </a:r>
          <a:r>
            <a:rPr lang="en-US" dirty="0" smtClean="0"/>
            <a:t> data </a:t>
          </a:r>
          <a:r>
            <a:rPr lang="en-US" dirty="0" err="1" smtClean="0"/>
            <a:t>sementara</a:t>
          </a:r>
          <a:r>
            <a:rPr lang="en-US" dirty="0" smtClean="0"/>
            <a:t> &amp; </a:t>
          </a:r>
          <a:r>
            <a:rPr lang="en-US" dirty="0" err="1" smtClean="0"/>
            <a:t>nilainya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diubah</a:t>
          </a:r>
          <a:r>
            <a:rPr lang="en-US" dirty="0" smtClean="0"/>
            <a:t> </a:t>
          </a:r>
          <a:r>
            <a:rPr lang="en-US" dirty="0" err="1" smtClean="0"/>
            <a:t>sewaktu-waktu</a:t>
          </a:r>
          <a:endParaRPr lang="en-US" dirty="0"/>
        </a:p>
      </dgm:t>
    </dgm:pt>
    <dgm:pt modelId="{AA291C79-CAF6-4AA3-8237-3747A5AFEBFB}" type="parTrans" cxnId="{DE64405B-A20E-4316-A8C3-6EBE3A5D94F3}">
      <dgm:prSet/>
      <dgm:spPr/>
      <dgm:t>
        <a:bodyPr/>
        <a:lstStyle/>
        <a:p>
          <a:endParaRPr lang="en-US"/>
        </a:p>
      </dgm:t>
    </dgm:pt>
    <dgm:pt modelId="{F6916572-DEFC-4B82-97EA-527DF2A2197E}" type="sibTrans" cxnId="{DE64405B-A20E-4316-A8C3-6EBE3A5D94F3}">
      <dgm:prSet/>
      <dgm:spPr/>
      <dgm:t>
        <a:bodyPr/>
        <a:lstStyle/>
        <a:p>
          <a:endParaRPr lang="en-US"/>
        </a:p>
      </dgm:t>
    </dgm:pt>
    <dgm:pt modelId="{94AD0FF1-4C67-40B1-866D-D8D48DE6E00E}">
      <dgm:prSet phldrT="[Text]"/>
      <dgm:spPr/>
      <dgm:t>
        <a:bodyPr/>
        <a:lstStyle/>
        <a:p>
          <a:r>
            <a:rPr lang="en-US" dirty="0" err="1" smtClean="0"/>
            <a:t>Nama</a:t>
          </a:r>
          <a:r>
            <a:rPr lang="en-US" dirty="0" smtClean="0"/>
            <a:t> </a:t>
          </a:r>
          <a:r>
            <a:rPr lang="en-US" dirty="0" err="1" smtClean="0"/>
            <a:t>variabel</a:t>
          </a:r>
          <a:r>
            <a:rPr lang="en-US" dirty="0" smtClean="0"/>
            <a:t> </a:t>
          </a:r>
          <a:r>
            <a:rPr lang="en-US" dirty="0" err="1" smtClean="0"/>
            <a:t>diawali</a:t>
          </a:r>
          <a:r>
            <a:rPr lang="en-US" dirty="0" smtClean="0"/>
            <a:t> </a:t>
          </a:r>
          <a:r>
            <a:rPr lang="en-US" dirty="0" err="1" smtClean="0"/>
            <a:t>tanda</a:t>
          </a:r>
          <a:r>
            <a:rPr lang="en-US" dirty="0" smtClean="0"/>
            <a:t> dollar ($)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diikuti</a:t>
          </a:r>
          <a:r>
            <a:rPr lang="en-US" dirty="0" smtClean="0"/>
            <a:t> </a:t>
          </a:r>
          <a:r>
            <a:rPr lang="en-US" dirty="0" err="1" smtClean="0"/>
            <a:t>nama</a:t>
          </a:r>
          <a:r>
            <a:rPr lang="en-US" dirty="0" smtClean="0"/>
            <a:t> </a:t>
          </a:r>
          <a:r>
            <a:rPr lang="en-US" dirty="0" err="1" smtClean="0"/>
            <a:t>variabelnya</a:t>
          </a:r>
          <a:endParaRPr lang="en-US" dirty="0"/>
        </a:p>
      </dgm:t>
    </dgm:pt>
    <dgm:pt modelId="{0D84F680-31F7-4AD5-ACD4-1B62F960A202}" type="parTrans" cxnId="{50B80C12-970C-44BA-B5CE-886A8F0BE4A2}">
      <dgm:prSet/>
      <dgm:spPr/>
      <dgm:t>
        <a:bodyPr/>
        <a:lstStyle/>
        <a:p>
          <a:endParaRPr lang="en-US"/>
        </a:p>
      </dgm:t>
    </dgm:pt>
    <dgm:pt modelId="{86C95593-C3D4-45D1-A5EC-C120966DD04A}" type="sibTrans" cxnId="{50B80C12-970C-44BA-B5CE-886A8F0BE4A2}">
      <dgm:prSet/>
      <dgm:spPr/>
      <dgm:t>
        <a:bodyPr/>
        <a:lstStyle/>
        <a:p>
          <a:endParaRPr lang="en-US"/>
        </a:p>
      </dgm:t>
    </dgm:pt>
    <dgm:pt modelId="{0906B6BC-7A0E-44C7-95FE-8B5FAA15E51C}">
      <dgm:prSet phldrT="[Text]"/>
      <dgm:spPr/>
      <dgm:t>
        <a:bodyPr/>
        <a:lstStyle/>
        <a:p>
          <a:r>
            <a:rPr lang="en-US" dirty="0" err="1" smtClean="0"/>
            <a:t>Variabel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PHP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memandang</a:t>
          </a:r>
          <a:r>
            <a:rPr lang="en-US" dirty="0" smtClean="0"/>
            <a:t> </a:t>
          </a:r>
          <a:r>
            <a:rPr lang="en-US" dirty="0" err="1" smtClean="0"/>
            <a:t>tipe</a:t>
          </a:r>
          <a:r>
            <a:rPr lang="en-US" dirty="0" smtClean="0"/>
            <a:t> data </a:t>
          </a:r>
          <a:r>
            <a:rPr lang="en-US" dirty="0" err="1" smtClean="0"/>
            <a:t>apakah</a:t>
          </a:r>
          <a:r>
            <a:rPr lang="en-US" dirty="0" smtClean="0"/>
            <a:t> integer, string, </a:t>
          </a:r>
          <a:r>
            <a:rPr lang="en-US" dirty="0" err="1" smtClean="0"/>
            <a:t>dll</a:t>
          </a:r>
          <a:r>
            <a:rPr lang="en-US" dirty="0" smtClean="0"/>
            <a:t>. PHP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mengkonversi</a:t>
          </a:r>
          <a:r>
            <a:rPr lang="en-US" dirty="0" smtClean="0"/>
            <a:t> data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otomatis</a:t>
          </a:r>
          <a:r>
            <a:rPr lang="en-US" dirty="0" smtClean="0"/>
            <a:t> </a:t>
          </a:r>
          <a:r>
            <a:rPr lang="en-US" dirty="0" err="1" smtClean="0"/>
            <a:t>menurut</a:t>
          </a:r>
          <a:r>
            <a:rPr lang="en-US" dirty="0" smtClean="0"/>
            <a:t> </a:t>
          </a:r>
          <a:r>
            <a:rPr lang="en-US" dirty="0" err="1" smtClean="0"/>
            <a:t>tipenya</a:t>
          </a:r>
          <a:r>
            <a:rPr lang="en-US" dirty="0" smtClean="0"/>
            <a:t>. </a:t>
          </a:r>
          <a:endParaRPr lang="en-US" dirty="0"/>
        </a:p>
      </dgm:t>
    </dgm:pt>
    <dgm:pt modelId="{4A1A8B69-67D7-426C-831B-D0DB470E5D68}" type="parTrans" cxnId="{8C649F7A-74F1-440B-969F-1BE3D71E2FC3}">
      <dgm:prSet/>
      <dgm:spPr/>
      <dgm:t>
        <a:bodyPr/>
        <a:lstStyle/>
        <a:p>
          <a:endParaRPr lang="en-US"/>
        </a:p>
      </dgm:t>
    </dgm:pt>
    <dgm:pt modelId="{F097879D-6E4B-4BF6-98D5-CC85657AEEB4}" type="sibTrans" cxnId="{8C649F7A-74F1-440B-969F-1BE3D71E2FC3}">
      <dgm:prSet/>
      <dgm:spPr/>
      <dgm:t>
        <a:bodyPr/>
        <a:lstStyle/>
        <a:p>
          <a:endParaRPr lang="en-US"/>
        </a:p>
      </dgm:t>
    </dgm:pt>
    <dgm:pt modelId="{37DF90B4-9D76-434B-A0AF-CB0322DC5CE0}" type="pres">
      <dgm:prSet presAssocID="{7952B195-3EE5-4D79-B094-EE5B2CDBAA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0EA555-B3B2-4C2F-9E01-3F42F1CEDF47}" type="pres">
      <dgm:prSet presAssocID="{1DD3D841-84D3-4D60-A733-FB7F5D00D8E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E4C8F-99F7-4A73-8AAC-62A89F7E62D0}" type="pres">
      <dgm:prSet presAssocID="{F6916572-DEFC-4B82-97EA-527DF2A2197E}" presName="sibTrans" presStyleCnt="0"/>
      <dgm:spPr/>
    </dgm:pt>
    <dgm:pt modelId="{9BB4DBAC-4EF5-403C-BB28-75D9C6B8AF27}" type="pres">
      <dgm:prSet presAssocID="{94AD0FF1-4C67-40B1-866D-D8D48DE6E0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06E8C-368E-48D3-91EC-78EE1405BE64}" type="pres">
      <dgm:prSet presAssocID="{86C95593-C3D4-45D1-A5EC-C120966DD04A}" presName="sibTrans" presStyleCnt="0"/>
      <dgm:spPr/>
    </dgm:pt>
    <dgm:pt modelId="{BC2326AE-45B7-464C-A756-A2E745551FE5}" type="pres">
      <dgm:prSet presAssocID="{0906B6BC-7A0E-44C7-95FE-8B5FAA15E5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234D8-C397-45AB-8BF7-9FD9D5D56B86}" type="presOf" srcId="{7952B195-3EE5-4D79-B094-EE5B2CDBAA74}" destId="{37DF90B4-9D76-434B-A0AF-CB0322DC5CE0}" srcOrd="0" destOrd="0" presId="urn:microsoft.com/office/officeart/2005/8/layout/hList6"/>
    <dgm:cxn modelId="{50B80C12-970C-44BA-B5CE-886A8F0BE4A2}" srcId="{7952B195-3EE5-4D79-B094-EE5B2CDBAA74}" destId="{94AD0FF1-4C67-40B1-866D-D8D48DE6E00E}" srcOrd="1" destOrd="0" parTransId="{0D84F680-31F7-4AD5-ACD4-1B62F960A202}" sibTransId="{86C95593-C3D4-45D1-A5EC-C120966DD04A}"/>
    <dgm:cxn modelId="{DE64405B-A20E-4316-A8C3-6EBE3A5D94F3}" srcId="{7952B195-3EE5-4D79-B094-EE5B2CDBAA74}" destId="{1DD3D841-84D3-4D60-A733-FB7F5D00D8E8}" srcOrd="0" destOrd="0" parTransId="{AA291C79-CAF6-4AA3-8237-3747A5AFEBFB}" sibTransId="{F6916572-DEFC-4B82-97EA-527DF2A2197E}"/>
    <dgm:cxn modelId="{8C649F7A-74F1-440B-969F-1BE3D71E2FC3}" srcId="{7952B195-3EE5-4D79-B094-EE5B2CDBAA74}" destId="{0906B6BC-7A0E-44C7-95FE-8B5FAA15E51C}" srcOrd="2" destOrd="0" parTransId="{4A1A8B69-67D7-426C-831B-D0DB470E5D68}" sibTransId="{F097879D-6E4B-4BF6-98D5-CC85657AEEB4}"/>
    <dgm:cxn modelId="{E8F67963-F32C-426A-9FC3-992567FC394D}" type="presOf" srcId="{1DD3D841-84D3-4D60-A733-FB7F5D00D8E8}" destId="{9C0EA555-B3B2-4C2F-9E01-3F42F1CEDF47}" srcOrd="0" destOrd="0" presId="urn:microsoft.com/office/officeart/2005/8/layout/hList6"/>
    <dgm:cxn modelId="{88642CF4-A548-49C3-9A51-4F99AD92DE01}" type="presOf" srcId="{0906B6BC-7A0E-44C7-95FE-8B5FAA15E51C}" destId="{BC2326AE-45B7-464C-A756-A2E745551FE5}" srcOrd="0" destOrd="0" presId="urn:microsoft.com/office/officeart/2005/8/layout/hList6"/>
    <dgm:cxn modelId="{9C7C3800-63DD-4310-B0CF-EC2991A2BD2F}" type="presOf" srcId="{94AD0FF1-4C67-40B1-866D-D8D48DE6E00E}" destId="{9BB4DBAC-4EF5-403C-BB28-75D9C6B8AF27}" srcOrd="0" destOrd="0" presId="urn:microsoft.com/office/officeart/2005/8/layout/hList6"/>
    <dgm:cxn modelId="{0AD6435A-58F7-4DDA-BBAE-508E307CF17C}" type="presParOf" srcId="{37DF90B4-9D76-434B-A0AF-CB0322DC5CE0}" destId="{9C0EA555-B3B2-4C2F-9E01-3F42F1CEDF47}" srcOrd="0" destOrd="0" presId="urn:microsoft.com/office/officeart/2005/8/layout/hList6"/>
    <dgm:cxn modelId="{E9B1B1C2-5A78-4BEF-9808-47954D5685A3}" type="presParOf" srcId="{37DF90B4-9D76-434B-A0AF-CB0322DC5CE0}" destId="{CC9E4C8F-99F7-4A73-8AAC-62A89F7E62D0}" srcOrd="1" destOrd="0" presId="urn:microsoft.com/office/officeart/2005/8/layout/hList6"/>
    <dgm:cxn modelId="{B9542FE7-A2B5-4F0C-88FE-38604836D36F}" type="presParOf" srcId="{37DF90B4-9D76-434B-A0AF-CB0322DC5CE0}" destId="{9BB4DBAC-4EF5-403C-BB28-75D9C6B8AF27}" srcOrd="2" destOrd="0" presId="urn:microsoft.com/office/officeart/2005/8/layout/hList6"/>
    <dgm:cxn modelId="{1189D259-9ECD-42CE-BAA1-8BE4F8FFBF10}" type="presParOf" srcId="{37DF90B4-9D76-434B-A0AF-CB0322DC5CE0}" destId="{E2A06E8C-368E-48D3-91EC-78EE1405BE64}" srcOrd="3" destOrd="0" presId="urn:microsoft.com/office/officeart/2005/8/layout/hList6"/>
    <dgm:cxn modelId="{55CBDBE7-5A8C-4C7A-B922-6902EAA11B82}" type="presParOf" srcId="{37DF90B4-9D76-434B-A0AF-CB0322DC5CE0}" destId="{BC2326AE-45B7-464C-A756-A2E745551FE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F49C57-9AF3-4053-8324-EC2F55FEAFFB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45CFC-1663-4732-A264-3A998DC7DD02}">
      <dgm:prSet phldrT="[Text]" custT="1"/>
      <dgm:spPr/>
      <dgm:t>
        <a:bodyPr/>
        <a:lstStyle/>
        <a:p>
          <a:r>
            <a:rPr lang="en-US" sz="2500" dirty="0" err="1" smtClean="0"/>
            <a:t>Diawali</a:t>
          </a:r>
          <a:r>
            <a:rPr lang="en-US" sz="2500" dirty="0" smtClean="0"/>
            <a:t> </a:t>
          </a:r>
          <a:r>
            <a:rPr lang="en-US" sz="2500" dirty="0" err="1" smtClean="0"/>
            <a:t>dengan</a:t>
          </a:r>
          <a:r>
            <a:rPr lang="en-US" sz="2500" dirty="0" smtClean="0"/>
            <a:t> </a:t>
          </a:r>
          <a:r>
            <a:rPr lang="en-US" sz="2500" dirty="0" err="1" smtClean="0"/>
            <a:t>tanda</a:t>
          </a:r>
          <a:r>
            <a:rPr lang="en-US" sz="2500" dirty="0" smtClean="0"/>
            <a:t> dollar ($)</a:t>
          </a:r>
          <a:endParaRPr lang="en-US" sz="2500" dirty="0"/>
        </a:p>
      </dgm:t>
    </dgm:pt>
    <dgm:pt modelId="{E98269F2-C6F5-4DAC-9141-8071B229D1DD}" type="parTrans" cxnId="{1F4A8228-B64F-4273-9031-5E1D631A6DC7}">
      <dgm:prSet/>
      <dgm:spPr/>
      <dgm:t>
        <a:bodyPr/>
        <a:lstStyle/>
        <a:p>
          <a:endParaRPr lang="en-US"/>
        </a:p>
      </dgm:t>
    </dgm:pt>
    <dgm:pt modelId="{9C51D5D6-2AA3-4AF6-9CB0-65E77BFBCED7}" type="sibTrans" cxnId="{1F4A8228-B64F-4273-9031-5E1D631A6DC7}">
      <dgm:prSet/>
      <dgm:spPr/>
      <dgm:t>
        <a:bodyPr/>
        <a:lstStyle/>
        <a:p>
          <a:endParaRPr lang="en-US"/>
        </a:p>
      </dgm:t>
    </dgm:pt>
    <dgm:pt modelId="{D21C663E-4AA2-45F8-AC61-2BAC9D2A5D5D}">
      <dgm:prSet phldrT="[Text]" custT="1"/>
      <dgm:spPr/>
      <dgm:t>
        <a:bodyPr/>
        <a:lstStyle/>
        <a:p>
          <a:r>
            <a:rPr lang="en-US" sz="2500" dirty="0" err="1" smtClean="0"/>
            <a:t>Penamaan</a:t>
          </a:r>
          <a:r>
            <a:rPr lang="en-US" sz="2500" dirty="0" smtClean="0"/>
            <a:t> </a:t>
          </a:r>
          <a:r>
            <a:rPr lang="en-US" sz="2500" dirty="0" err="1" smtClean="0"/>
            <a:t>bersifat</a:t>
          </a:r>
          <a:r>
            <a:rPr lang="en-US" sz="2500" dirty="0" smtClean="0"/>
            <a:t> </a:t>
          </a:r>
          <a:r>
            <a:rPr lang="en-US" sz="2500" b="1" dirty="0" smtClean="0"/>
            <a:t>case sensitive</a:t>
          </a:r>
          <a:endParaRPr lang="en-US" sz="2500" dirty="0"/>
        </a:p>
      </dgm:t>
    </dgm:pt>
    <dgm:pt modelId="{4F2E65DA-BEE0-4A86-8105-21E40C599F66}" type="parTrans" cxnId="{613E4719-F7D2-4A78-86AB-C228BE6A81DF}">
      <dgm:prSet/>
      <dgm:spPr/>
      <dgm:t>
        <a:bodyPr/>
        <a:lstStyle/>
        <a:p>
          <a:endParaRPr lang="en-US"/>
        </a:p>
      </dgm:t>
    </dgm:pt>
    <dgm:pt modelId="{8840377E-645E-4217-83DC-2F273A4A4EBD}" type="sibTrans" cxnId="{613E4719-F7D2-4A78-86AB-C228BE6A81DF}">
      <dgm:prSet/>
      <dgm:spPr/>
      <dgm:t>
        <a:bodyPr/>
        <a:lstStyle/>
        <a:p>
          <a:endParaRPr lang="en-US"/>
        </a:p>
      </dgm:t>
    </dgm:pt>
    <dgm:pt modelId="{CF502499-3495-43A2-BA56-852F400EDB6A}">
      <dgm:prSet phldrT="[Text]" custT="1"/>
      <dgm:spPr/>
      <dgm:t>
        <a:bodyPr/>
        <a:lstStyle/>
        <a:p>
          <a:r>
            <a:rPr lang="en-US" sz="2500" dirty="0" err="1" smtClean="0"/>
            <a:t>Nama</a:t>
          </a:r>
          <a:r>
            <a:rPr lang="en-US" sz="2500" dirty="0" smtClean="0"/>
            <a:t> </a:t>
          </a:r>
          <a:r>
            <a:rPr lang="en-US" sz="2500" dirty="0" err="1" smtClean="0"/>
            <a:t>variabel</a:t>
          </a:r>
          <a:r>
            <a:rPr lang="en-US" sz="2500" dirty="0" smtClean="0"/>
            <a:t> </a:t>
          </a:r>
          <a:r>
            <a:rPr lang="en-US" sz="2500" dirty="0" err="1" smtClean="0"/>
            <a:t>hanya</a:t>
          </a:r>
          <a:r>
            <a:rPr lang="en-US" sz="2500" dirty="0" smtClean="0"/>
            <a:t> </a:t>
          </a:r>
          <a:r>
            <a:rPr lang="en-US" sz="2500" dirty="0" err="1" smtClean="0"/>
            <a:t>bisa</a:t>
          </a:r>
          <a:r>
            <a:rPr lang="en-US" sz="2500" dirty="0" smtClean="0"/>
            <a:t> </a:t>
          </a:r>
          <a:r>
            <a:rPr lang="en-US" sz="2500" dirty="0" err="1" smtClean="0"/>
            <a:t>diawali</a:t>
          </a:r>
          <a:r>
            <a:rPr lang="en-US" sz="2500" dirty="0" smtClean="0"/>
            <a:t> </a:t>
          </a:r>
          <a:r>
            <a:rPr lang="en-US" sz="2500" dirty="0" err="1" smtClean="0"/>
            <a:t>dengan</a:t>
          </a:r>
          <a:r>
            <a:rPr lang="en-US" sz="2500" dirty="0" smtClean="0"/>
            <a:t> </a:t>
          </a:r>
          <a:r>
            <a:rPr lang="en-US" sz="2500" dirty="0" err="1" smtClean="0"/>
            <a:t>huruf</a:t>
          </a:r>
          <a:r>
            <a:rPr lang="en-US" sz="2500" dirty="0" smtClean="0"/>
            <a:t>/</a:t>
          </a:r>
          <a:r>
            <a:rPr lang="en-US" sz="2500" dirty="0" err="1" smtClean="0"/>
            <a:t>garis</a:t>
          </a:r>
          <a:r>
            <a:rPr lang="en-US" sz="2500" dirty="0" smtClean="0"/>
            <a:t> </a:t>
          </a:r>
          <a:r>
            <a:rPr lang="en-US" sz="2500" dirty="0" err="1" smtClean="0"/>
            <a:t>bawah</a:t>
          </a:r>
          <a:r>
            <a:rPr lang="en-US" sz="2500" dirty="0" smtClean="0"/>
            <a:t>, </a:t>
          </a:r>
          <a:r>
            <a:rPr lang="en-US" sz="2500" dirty="0" err="1" smtClean="0"/>
            <a:t>baru</a:t>
          </a:r>
          <a:r>
            <a:rPr lang="en-US" sz="2500" dirty="0" smtClean="0"/>
            <a:t> </a:t>
          </a:r>
          <a:r>
            <a:rPr lang="en-US" sz="2500" dirty="0" err="1" smtClean="0"/>
            <a:t>dapat</a:t>
          </a:r>
          <a:r>
            <a:rPr lang="en-US" sz="2500" dirty="0" smtClean="0"/>
            <a:t> </a:t>
          </a:r>
          <a:r>
            <a:rPr lang="en-US" sz="2500" dirty="0" err="1" smtClean="0"/>
            <a:t>diikuti</a:t>
          </a:r>
          <a:r>
            <a:rPr lang="en-US" sz="2500" dirty="0" smtClean="0"/>
            <a:t> </a:t>
          </a:r>
          <a:r>
            <a:rPr lang="en-US" sz="2500" dirty="0" err="1" smtClean="0"/>
            <a:t>beberapa</a:t>
          </a:r>
          <a:r>
            <a:rPr lang="en-US" sz="2500" dirty="0" smtClean="0"/>
            <a:t> </a:t>
          </a:r>
          <a:r>
            <a:rPr lang="en-US" sz="2500" dirty="0" err="1" smtClean="0"/>
            <a:t>huruf</a:t>
          </a:r>
          <a:r>
            <a:rPr lang="en-US" sz="2500" dirty="0" smtClean="0"/>
            <a:t>/</a:t>
          </a:r>
          <a:r>
            <a:rPr lang="en-US" sz="2500" dirty="0" err="1" smtClean="0"/>
            <a:t>angka</a:t>
          </a:r>
          <a:r>
            <a:rPr lang="en-US" sz="2500" dirty="0" smtClean="0"/>
            <a:t>/</a:t>
          </a:r>
          <a:r>
            <a:rPr lang="en-US" sz="2500" dirty="0" err="1" smtClean="0"/>
            <a:t>garis</a:t>
          </a:r>
          <a:r>
            <a:rPr lang="en-US" sz="2500" dirty="0" smtClean="0"/>
            <a:t> </a:t>
          </a:r>
          <a:r>
            <a:rPr lang="en-US" sz="2500" dirty="0" err="1" smtClean="0"/>
            <a:t>bawah</a:t>
          </a:r>
          <a:r>
            <a:rPr lang="en-US" sz="2500" dirty="0" smtClean="0"/>
            <a:t> yang </a:t>
          </a:r>
          <a:r>
            <a:rPr lang="en-US" sz="2500" dirty="0" err="1" smtClean="0"/>
            <a:t>panjangnya</a:t>
          </a:r>
          <a:r>
            <a:rPr lang="en-US" sz="2500" dirty="0" smtClean="0"/>
            <a:t> </a:t>
          </a:r>
          <a:r>
            <a:rPr lang="en-US" sz="2500" dirty="0" err="1" smtClean="0"/>
            <a:t>tidak</a:t>
          </a:r>
          <a:r>
            <a:rPr lang="en-US" sz="2500" dirty="0" smtClean="0"/>
            <a:t> </a:t>
          </a:r>
          <a:r>
            <a:rPr lang="en-US" sz="2500" dirty="0" err="1" smtClean="0"/>
            <a:t>terbatas</a:t>
          </a:r>
          <a:endParaRPr lang="en-US" sz="2500" dirty="0"/>
        </a:p>
      </dgm:t>
    </dgm:pt>
    <dgm:pt modelId="{EED61E7F-65B2-4C11-A445-50728470496C}" type="parTrans" cxnId="{C6719768-2D19-48B7-9305-5E3B2979E437}">
      <dgm:prSet/>
      <dgm:spPr/>
      <dgm:t>
        <a:bodyPr/>
        <a:lstStyle/>
        <a:p>
          <a:endParaRPr lang="en-US"/>
        </a:p>
      </dgm:t>
    </dgm:pt>
    <dgm:pt modelId="{573E0750-2172-4ADD-8330-863B410E6DB2}" type="sibTrans" cxnId="{C6719768-2D19-48B7-9305-5E3B2979E437}">
      <dgm:prSet/>
      <dgm:spPr/>
      <dgm:t>
        <a:bodyPr/>
        <a:lstStyle/>
        <a:p>
          <a:endParaRPr lang="en-US"/>
        </a:p>
      </dgm:t>
    </dgm:pt>
    <dgm:pt modelId="{FE33362E-D27C-4342-9759-FD6CE8825FA6}">
      <dgm:prSet phldrT="[Text]" custT="1"/>
      <dgm:spPr/>
      <dgm:t>
        <a:bodyPr/>
        <a:lstStyle/>
        <a:p>
          <a:r>
            <a:rPr lang="en-US" sz="2500" dirty="0" err="1" smtClean="0"/>
            <a:t>Tidak</a:t>
          </a:r>
          <a:r>
            <a:rPr lang="en-US" sz="2500" dirty="0" smtClean="0"/>
            <a:t> </a:t>
          </a:r>
          <a:r>
            <a:rPr lang="en-US" sz="2500" dirty="0" err="1" smtClean="0"/>
            <a:t>boleh</a:t>
          </a:r>
          <a:r>
            <a:rPr lang="en-US" sz="2500" dirty="0" smtClean="0"/>
            <a:t> </a:t>
          </a:r>
          <a:r>
            <a:rPr lang="en-US" sz="2500" dirty="0" err="1" smtClean="0"/>
            <a:t>menggunakan</a:t>
          </a:r>
          <a:r>
            <a:rPr lang="en-US" sz="2500" dirty="0" smtClean="0"/>
            <a:t> </a:t>
          </a:r>
          <a:r>
            <a:rPr lang="en-US" sz="2500" dirty="0" err="1" smtClean="0"/>
            <a:t>tanda</a:t>
          </a:r>
          <a:r>
            <a:rPr lang="en-US" sz="2500" dirty="0" smtClean="0"/>
            <a:t> </a:t>
          </a:r>
          <a:r>
            <a:rPr lang="en-US" sz="2500" dirty="0" err="1" smtClean="0"/>
            <a:t>baca</a:t>
          </a:r>
          <a:endParaRPr lang="en-US" sz="2500" dirty="0"/>
        </a:p>
      </dgm:t>
    </dgm:pt>
    <dgm:pt modelId="{DA630102-D0FD-4A6C-B0B7-962D352FE84A}" type="parTrans" cxnId="{704290EB-D5C1-45EC-B01F-A0480CCAAFAB}">
      <dgm:prSet/>
      <dgm:spPr/>
      <dgm:t>
        <a:bodyPr/>
        <a:lstStyle/>
        <a:p>
          <a:endParaRPr lang="en-US"/>
        </a:p>
      </dgm:t>
    </dgm:pt>
    <dgm:pt modelId="{47165A9D-A165-443C-AB07-FFDEBADB2965}" type="sibTrans" cxnId="{704290EB-D5C1-45EC-B01F-A0480CCAAFAB}">
      <dgm:prSet/>
      <dgm:spPr/>
      <dgm:t>
        <a:bodyPr/>
        <a:lstStyle/>
        <a:p>
          <a:endParaRPr lang="en-US"/>
        </a:p>
      </dgm:t>
    </dgm:pt>
    <dgm:pt modelId="{BA6EC863-95B0-4ECC-82B0-28716EF64D00}">
      <dgm:prSet phldrT="[Text]" custT="1"/>
      <dgm:spPr/>
      <dgm:t>
        <a:bodyPr/>
        <a:lstStyle/>
        <a:p>
          <a:r>
            <a:rPr lang="en-US" sz="2500" dirty="0" err="1" smtClean="0"/>
            <a:t>Tidak</a:t>
          </a:r>
          <a:r>
            <a:rPr lang="en-US" sz="2500" dirty="0" smtClean="0"/>
            <a:t> </a:t>
          </a:r>
          <a:r>
            <a:rPr lang="en-US" sz="2500" dirty="0" err="1" smtClean="0"/>
            <a:t>boleh</a:t>
          </a:r>
          <a:r>
            <a:rPr lang="en-US" sz="2500" dirty="0" smtClean="0"/>
            <a:t> </a:t>
          </a:r>
          <a:r>
            <a:rPr lang="en-US" sz="2500" dirty="0" err="1" smtClean="0"/>
            <a:t>menggunakan</a:t>
          </a:r>
          <a:r>
            <a:rPr lang="en-US" sz="2500" dirty="0" smtClean="0"/>
            <a:t> </a:t>
          </a:r>
          <a:r>
            <a:rPr lang="en-US" sz="2500" dirty="0" smtClean="0"/>
            <a:t>kata </a:t>
          </a:r>
          <a:r>
            <a:rPr lang="en-US" sz="2500" dirty="0" err="1" smtClean="0"/>
            <a:t>kunci</a:t>
          </a:r>
          <a:r>
            <a:rPr lang="en-US" sz="2500" dirty="0" smtClean="0"/>
            <a:t> </a:t>
          </a:r>
          <a:r>
            <a:rPr lang="en-US" sz="2500" dirty="0" smtClean="0"/>
            <a:t>PHP </a:t>
          </a:r>
          <a:r>
            <a:rPr lang="en-US" sz="2500" dirty="0" err="1" smtClean="0"/>
            <a:t>seperti</a:t>
          </a:r>
          <a:r>
            <a:rPr lang="en-US" sz="2500" dirty="0" smtClean="0"/>
            <a:t> echo, print, </a:t>
          </a:r>
          <a:r>
            <a:rPr lang="en-US" sz="2500" dirty="0" err="1" smtClean="0"/>
            <a:t>dll</a:t>
          </a:r>
          <a:endParaRPr lang="en-US" sz="2500" dirty="0"/>
        </a:p>
      </dgm:t>
    </dgm:pt>
    <dgm:pt modelId="{F488B498-4239-496F-BB4E-52C09AF5F05F}" type="parTrans" cxnId="{5F78B56A-2D9C-49A1-A983-8F864209F9D9}">
      <dgm:prSet/>
      <dgm:spPr/>
      <dgm:t>
        <a:bodyPr/>
        <a:lstStyle/>
        <a:p>
          <a:endParaRPr lang="en-US"/>
        </a:p>
      </dgm:t>
    </dgm:pt>
    <dgm:pt modelId="{95E097CF-4F2A-4B70-AEFA-A93ACBDA5198}" type="sibTrans" cxnId="{5F78B56A-2D9C-49A1-A983-8F864209F9D9}">
      <dgm:prSet/>
      <dgm:spPr/>
      <dgm:t>
        <a:bodyPr/>
        <a:lstStyle/>
        <a:p>
          <a:endParaRPr lang="en-US"/>
        </a:p>
      </dgm:t>
    </dgm:pt>
    <dgm:pt modelId="{240E8031-882A-4D94-A458-AEA78D185381}" type="pres">
      <dgm:prSet presAssocID="{2FF49C57-9AF3-4053-8324-EC2F55FEAF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67F9B-42BD-45C2-8315-3801B1929F4F}" type="pres">
      <dgm:prSet presAssocID="{BA6EC863-95B0-4ECC-82B0-28716EF64D00}" presName="boxAndChildren" presStyleCnt="0"/>
      <dgm:spPr/>
      <dgm:t>
        <a:bodyPr/>
        <a:lstStyle/>
        <a:p>
          <a:endParaRPr lang="en-US"/>
        </a:p>
      </dgm:t>
    </dgm:pt>
    <dgm:pt modelId="{74B361EA-1AA5-4089-B617-F4E96994C6CB}" type="pres">
      <dgm:prSet presAssocID="{BA6EC863-95B0-4ECC-82B0-28716EF64D00}" presName="parentTextBox" presStyleLbl="node1" presStyleIdx="0" presStyleCnt="5"/>
      <dgm:spPr/>
      <dgm:t>
        <a:bodyPr/>
        <a:lstStyle/>
        <a:p>
          <a:endParaRPr lang="en-US"/>
        </a:p>
      </dgm:t>
    </dgm:pt>
    <dgm:pt modelId="{A700A09E-7478-47A7-AE69-AD657ABC1DB0}" type="pres">
      <dgm:prSet presAssocID="{47165A9D-A165-443C-AB07-FFDEBADB2965}" presName="sp" presStyleCnt="0"/>
      <dgm:spPr/>
      <dgm:t>
        <a:bodyPr/>
        <a:lstStyle/>
        <a:p>
          <a:endParaRPr lang="en-US"/>
        </a:p>
      </dgm:t>
    </dgm:pt>
    <dgm:pt modelId="{DEBAADB5-2FD3-4CAC-9E32-243023FED4CA}" type="pres">
      <dgm:prSet presAssocID="{FE33362E-D27C-4342-9759-FD6CE8825FA6}" presName="arrowAndChildren" presStyleCnt="0"/>
      <dgm:spPr/>
      <dgm:t>
        <a:bodyPr/>
        <a:lstStyle/>
        <a:p>
          <a:endParaRPr lang="en-US"/>
        </a:p>
      </dgm:t>
    </dgm:pt>
    <dgm:pt modelId="{9A8CC975-E243-4E6A-B6DD-BEE8A93E9034}" type="pres">
      <dgm:prSet presAssocID="{FE33362E-D27C-4342-9759-FD6CE8825FA6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6266D212-0F92-41DD-8123-384261FDEAF5}" type="pres">
      <dgm:prSet presAssocID="{573E0750-2172-4ADD-8330-863B410E6DB2}" presName="sp" presStyleCnt="0"/>
      <dgm:spPr/>
      <dgm:t>
        <a:bodyPr/>
        <a:lstStyle/>
        <a:p>
          <a:endParaRPr lang="en-US"/>
        </a:p>
      </dgm:t>
    </dgm:pt>
    <dgm:pt modelId="{E7E22977-0E0D-4229-A13D-1CE859046C66}" type="pres">
      <dgm:prSet presAssocID="{CF502499-3495-43A2-BA56-852F400EDB6A}" presName="arrowAndChildren" presStyleCnt="0"/>
      <dgm:spPr/>
      <dgm:t>
        <a:bodyPr/>
        <a:lstStyle/>
        <a:p>
          <a:endParaRPr lang="en-US"/>
        </a:p>
      </dgm:t>
    </dgm:pt>
    <dgm:pt modelId="{DA854E17-1784-4707-9B1F-8706C613E151}" type="pres">
      <dgm:prSet presAssocID="{CF502499-3495-43A2-BA56-852F400EDB6A}" presName="parentTextArrow" presStyleLbl="node1" presStyleIdx="2" presStyleCnt="5" custScaleY="222077"/>
      <dgm:spPr/>
      <dgm:t>
        <a:bodyPr/>
        <a:lstStyle/>
        <a:p>
          <a:endParaRPr lang="en-US"/>
        </a:p>
      </dgm:t>
    </dgm:pt>
    <dgm:pt modelId="{EB5DD95A-6462-4FBE-98A1-4FE09EC6349E}" type="pres">
      <dgm:prSet presAssocID="{8840377E-645E-4217-83DC-2F273A4A4EBD}" presName="sp" presStyleCnt="0"/>
      <dgm:spPr/>
      <dgm:t>
        <a:bodyPr/>
        <a:lstStyle/>
        <a:p>
          <a:endParaRPr lang="en-US"/>
        </a:p>
      </dgm:t>
    </dgm:pt>
    <dgm:pt modelId="{9331B7AE-3188-428E-BC75-92975D6FE125}" type="pres">
      <dgm:prSet presAssocID="{D21C663E-4AA2-45F8-AC61-2BAC9D2A5D5D}" presName="arrowAndChildren" presStyleCnt="0"/>
      <dgm:spPr/>
      <dgm:t>
        <a:bodyPr/>
        <a:lstStyle/>
        <a:p>
          <a:endParaRPr lang="en-US"/>
        </a:p>
      </dgm:t>
    </dgm:pt>
    <dgm:pt modelId="{82F15529-B207-48EE-A086-FD5E2F21D946}" type="pres">
      <dgm:prSet presAssocID="{D21C663E-4AA2-45F8-AC61-2BAC9D2A5D5D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9E2A1528-D5BC-4679-8BA6-A8ECB2468FBF}" type="pres">
      <dgm:prSet presAssocID="{9C51D5D6-2AA3-4AF6-9CB0-65E77BFBCED7}" presName="sp" presStyleCnt="0"/>
      <dgm:spPr/>
      <dgm:t>
        <a:bodyPr/>
        <a:lstStyle/>
        <a:p>
          <a:endParaRPr lang="en-US"/>
        </a:p>
      </dgm:t>
    </dgm:pt>
    <dgm:pt modelId="{A6098187-2588-4AFC-9AA4-668B4CADE7B1}" type="pres">
      <dgm:prSet presAssocID="{CB445CFC-1663-4732-A264-3A998DC7DD02}" presName="arrowAndChildren" presStyleCnt="0"/>
      <dgm:spPr/>
      <dgm:t>
        <a:bodyPr/>
        <a:lstStyle/>
        <a:p>
          <a:endParaRPr lang="en-US"/>
        </a:p>
      </dgm:t>
    </dgm:pt>
    <dgm:pt modelId="{277E8A3F-06EF-4A08-8758-03932A6A20D5}" type="pres">
      <dgm:prSet presAssocID="{CB445CFC-1663-4732-A264-3A998DC7DD02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1F4A8228-B64F-4273-9031-5E1D631A6DC7}" srcId="{2FF49C57-9AF3-4053-8324-EC2F55FEAFFB}" destId="{CB445CFC-1663-4732-A264-3A998DC7DD02}" srcOrd="0" destOrd="0" parTransId="{E98269F2-C6F5-4DAC-9141-8071B229D1DD}" sibTransId="{9C51D5D6-2AA3-4AF6-9CB0-65E77BFBCED7}"/>
    <dgm:cxn modelId="{613E4719-F7D2-4A78-86AB-C228BE6A81DF}" srcId="{2FF49C57-9AF3-4053-8324-EC2F55FEAFFB}" destId="{D21C663E-4AA2-45F8-AC61-2BAC9D2A5D5D}" srcOrd="1" destOrd="0" parTransId="{4F2E65DA-BEE0-4A86-8105-21E40C599F66}" sibTransId="{8840377E-645E-4217-83DC-2F273A4A4EBD}"/>
    <dgm:cxn modelId="{704290EB-D5C1-45EC-B01F-A0480CCAAFAB}" srcId="{2FF49C57-9AF3-4053-8324-EC2F55FEAFFB}" destId="{FE33362E-D27C-4342-9759-FD6CE8825FA6}" srcOrd="3" destOrd="0" parTransId="{DA630102-D0FD-4A6C-B0B7-962D352FE84A}" sibTransId="{47165A9D-A165-443C-AB07-FFDEBADB2965}"/>
    <dgm:cxn modelId="{C6719768-2D19-48B7-9305-5E3B2979E437}" srcId="{2FF49C57-9AF3-4053-8324-EC2F55FEAFFB}" destId="{CF502499-3495-43A2-BA56-852F400EDB6A}" srcOrd="2" destOrd="0" parTransId="{EED61E7F-65B2-4C11-A445-50728470496C}" sibTransId="{573E0750-2172-4ADD-8330-863B410E6DB2}"/>
    <dgm:cxn modelId="{C4F63DC7-FD70-4151-810A-8E6ECBEBBA96}" type="presOf" srcId="{BA6EC863-95B0-4ECC-82B0-28716EF64D00}" destId="{74B361EA-1AA5-4089-B617-F4E96994C6CB}" srcOrd="0" destOrd="0" presId="urn:microsoft.com/office/officeart/2005/8/layout/process4"/>
    <dgm:cxn modelId="{28F74149-CA75-49E9-98BE-576DCEE09DE4}" type="presOf" srcId="{D21C663E-4AA2-45F8-AC61-2BAC9D2A5D5D}" destId="{82F15529-B207-48EE-A086-FD5E2F21D946}" srcOrd="0" destOrd="0" presId="urn:microsoft.com/office/officeart/2005/8/layout/process4"/>
    <dgm:cxn modelId="{58FA87CD-701E-4BCF-87DE-5A3EFB65D1D1}" type="presOf" srcId="{2FF49C57-9AF3-4053-8324-EC2F55FEAFFB}" destId="{240E8031-882A-4D94-A458-AEA78D185381}" srcOrd="0" destOrd="0" presId="urn:microsoft.com/office/officeart/2005/8/layout/process4"/>
    <dgm:cxn modelId="{5F78B56A-2D9C-49A1-A983-8F864209F9D9}" srcId="{2FF49C57-9AF3-4053-8324-EC2F55FEAFFB}" destId="{BA6EC863-95B0-4ECC-82B0-28716EF64D00}" srcOrd="4" destOrd="0" parTransId="{F488B498-4239-496F-BB4E-52C09AF5F05F}" sibTransId="{95E097CF-4F2A-4B70-AEFA-A93ACBDA5198}"/>
    <dgm:cxn modelId="{87B880EF-3711-4A9B-862A-ACC732DD3AA4}" type="presOf" srcId="{CF502499-3495-43A2-BA56-852F400EDB6A}" destId="{DA854E17-1784-4707-9B1F-8706C613E151}" srcOrd="0" destOrd="0" presId="urn:microsoft.com/office/officeart/2005/8/layout/process4"/>
    <dgm:cxn modelId="{AADE3AED-6CB1-419B-9CC1-0E57C3B394CB}" type="presOf" srcId="{FE33362E-D27C-4342-9759-FD6CE8825FA6}" destId="{9A8CC975-E243-4E6A-B6DD-BEE8A93E9034}" srcOrd="0" destOrd="0" presId="urn:microsoft.com/office/officeart/2005/8/layout/process4"/>
    <dgm:cxn modelId="{8DB24CDB-2A08-4D6F-8086-0F7AEC3732F8}" type="presOf" srcId="{CB445CFC-1663-4732-A264-3A998DC7DD02}" destId="{277E8A3F-06EF-4A08-8758-03932A6A20D5}" srcOrd="0" destOrd="0" presId="urn:microsoft.com/office/officeart/2005/8/layout/process4"/>
    <dgm:cxn modelId="{4D017935-B7B4-4E63-AADD-468D2A80714D}" type="presParOf" srcId="{240E8031-882A-4D94-A458-AEA78D185381}" destId="{C5A67F9B-42BD-45C2-8315-3801B1929F4F}" srcOrd="0" destOrd="0" presId="urn:microsoft.com/office/officeart/2005/8/layout/process4"/>
    <dgm:cxn modelId="{2857CD89-AB3F-48F1-BFFA-90EB6122032C}" type="presParOf" srcId="{C5A67F9B-42BD-45C2-8315-3801B1929F4F}" destId="{74B361EA-1AA5-4089-B617-F4E96994C6CB}" srcOrd="0" destOrd="0" presId="urn:microsoft.com/office/officeart/2005/8/layout/process4"/>
    <dgm:cxn modelId="{FDA4630A-4E28-4599-8A97-C4C614D820FF}" type="presParOf" srcId="{240E8031-882A-4D94-A458-AEA78D185381}" destId="{A700A09E-7478-47A7-AE69-AD657ABC1DB0}" srcOrd="1" destOrd="0" presId="urn:microsoft.com/office/officeart/2005/8/layout/process4"/>
    <dgm:cxn modelId="{62E4AD78-49B8-4EAB-886A-F2C1E9E5082D}" type="presParOf" srcId="{240E8031-882A-4D94-A458-AEA78D185381}" destId="{DEBAADB5-2FD3-4CAC-9E32-243023FED4CA}" srcOrd="2" destOrd="0" presId="urn:microsoft.com/office/officeart/2005/8/layout/process4"/>
    <dgm:cxn modelId="{9C1391B9-1FC3-41E2-9AAE-954C0670D7E2}" type="presParOf" srcId="{DEBAADB5-2FD3-4CAC-9E32-243023FED4CA}" destId="{9A8CC975-E243-4E6A-B6DD-BEE8A93E9034}" srcOrd="0" destOrd="0" presId="urn:microsoft.com/office/officeart/2005/8/layout/process4"/>
    <dgm:cxn modelId="{17799423-AFC0-4E97-ABC4-2633610BD3BA}" type="presParOf" srcId="{240E8031-882A-4D94-A458-AEA78D185381}" destId="{6266D212-0F92-41DD-8123-384261FDEAF5}" srcOrd="3" destOrd="0" presId="urn:microsoft.com/office/officeart/2005/8/layout/process4"/>
    <dgm:cxn modelId="{7FB4C3A7-7FC1-4CA3-9B64-6979955D6D38}" type="presParOf" srcId="{240E8031-882A-4D94-A458-AEA78D185381}" destId="{E7E22977-0E0D-4229-A13D-1CE859046C66}" srcOrd="4" destOrd="0" presId="urn:microsoft.com/office/officeart/2005/8/layout/process4"/>
    <dgm:cxn modelId="{C9F5415B-2500-452F-8E33-81138F384F3B}" type="presParOf" srcId="{E7E22977-0E0D-4229-A13D-1CE859046C66}" destId="{DA854E17-1784-4707-9B1F-8706C613E151}" srcOrd="0" destOrd="0" presId="urn:microsoft.com/office/officeart/2005/8/layout/process4"/>
    <dgm:cxn modelId="{52347B23-3DEE-4F26-97CC-6FC979816C03}" type="presParOf" srcId="{240E8031-882A-4D94-A458-AEA78D185381}" destId="{EB5DD95A-6462-4FBE-98A1-4FE09EC6349E}" srcOrd="5" destOrd="0" presId="urn:microsoft.com/office/officeart/2005/8/layout/process4"/>
    <dgm:cxn modelId="{AA7639D1-6182-4FBD-87E6-7CEB75561FB7}" type="presParOf" srcId="{240E8031-882A-4D94-A458-AEA78D185381}" destId="{9331B7AE-3188-428E-BC75-92975D6FE125}" srcOrd="6" destOrd="0" presId="urn:microsoft.com/office/officeart/2005/8/layout/process4"/>
    <dgm:cxn modelId="{DB48D345-D7E8-43D1-ACEC-6BEB79619A34}" type="presParOf" srcId="{9331B7AE-3188-428E-BC75-92975D6FE125}" destId="{82F15529-B207-48EE-A086-FD5E2F21D946}" srcOrd="0" destOrd="0" presId="urn:microsoft.com/office/officeart/2005/8/layout/process4"/>
    <dgm:cxn modelId="{2E0F4910-BE65-4ABC-9B02-4C942D699DCF}" type="presParOf" srcId="{240E8031-882A-4D94-A458-AEA78D185381}" destId="{9E2A1528-D5BC-4679-8BA6-A8ECB2468FBF}" srcOrd="7" destOrd="0" presId="urn:microsoft.com/office/officeart/2005/8/layout/process4"/>
    <dgm:cxn modelId="{D4C8F78B-6137-4D14-B526-5F5650330159}" type="presParOf" srcId="{240E8031-882A-4D94-A458-AEA78D185381}" destId="{A6098187-2588-4AFC-9AA4-668B4CADE7B1}" srcOrd="8" destOrd="0" presId="urn:microsoft.com/office/officeart/2005/8/layout/process4"/>
    <dgm:cxn modelId="{59454A36-1AC1-4080-B4C0-0536EDF0F3D5}" type="presParOf" srcId="{A6098187-2588-4AFC-9AA4-668B4CADE7B1}" destId="{277E8A3F-06EF-4A08-8758-03932A6A20D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1029F-AA78-4C06-8F2D-287E769E66FA}">
      <dsp:nvSpPr>
        <dsp:cNvPr id="0" name=""/>
        <dsp:cNvSpPr/>
      </dsp:nvSpPr>
      <dsp:spPr>
        <a:xfrm rot="5400000">
          <a:off x="-162326" y="162717"/>
          <a:ext cx="1082177" cy="75752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endParaRPr lang="en-US" sz="2300" kern="1200" dirty="0"/>
        </a:p>
      </dsp:txBody>
      <dsp:txXfrm rot="-5400000">
        <a:off x="1" y="379152"/>
        <a:ext cx="757524" cy="324653"/>
      </dsp:txXfrm>
    </dsp:sp>
    <dsp:sp modelId="{B9B8E7F1-DD70-4981-B97B-75B97D4F8E81}">
      <dsp:nvSpPr>
        <dsp:cNvPr id="0" name=""/>
        <dsp:cNvSpPr/>
      </dsp:nvSpPr>
      <dsp:spPr>
        <a:xfrm rot="5400000">
          <a:off x="5513453" y="-4755538"/>
          <a:ext cx="703415" cy="10215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Merupakan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bahasa</a:t>
          </a:r>
          <a:r>
            <a:rPr lang="en-US" sz="2700" kern="1200" dirty="0" smtClean="0"/>
            <a:t> scripting </a:t>
          </a:r>
          <a:r>
            <a:rPr lang="en-US" sz="2700" kern="1200" dirty="0" err="1" smtClean="0"/>
            <a:t>sisi</a:t>
          </a:r>
          <a:r>
            <a:rPr lang="en-US" sz="2700" kern="1200" dirty="0" smtClean="0"/>
            <a:t> server yang </a:t>
          </a:r>
          <a:r>
            <a:rPr lang="en-US" sz="2700" kern="1200" dirty="0" err="1" smtClean="0"/>
            <a:t>bisa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ditempel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</a:t>
          </a:r>
          <a:r>
            <a:rPr lang="en-US" sz="2700" kern="1200" dirty="0" smtClean="0"/>
            <a:t> HTML.</a:t>
          </a:r>
          <a:endParaRPr lang="en-US" sz="2700" kern="1200" dirty="0"/>
        </a:p>
      </dsp:txBody>
      <dsp:txXfrm rot="-5400000">
        <a:off x="757524" y="34729"/>
        <a:ext cx="10180936" cy="634739"/>
      </dsp:txXfrm>
    </dsp:sp>
    <dsp:sp modelId="{FBE8F2BE-45F3-4381-B119-730496CC0357}">
      <dsp:nvSpPr>
        <dsp:cNvPr id="0" name=""/>
        <dsp:cNvSpPr/>
      </dsp:nvSpPr>
      <dsp:spPr>
        <a:xfrm rot="5400000">
          <a:off x="-162326" y="1095543"/>
          <a:ext cx="1082177" cy="75752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endParaRPr lang="en-US" sz="2300" kern="1200" dirty="0"/>
        </a:p>
      </dsp:txBody>
      <dsp:txXfrm rot="-5400000">
        <a:off x="1" y="1311978"/>
        <a:ext cx="757524" cy="324653"/>
      </dsp:txXfrm>
    </dsp:sp>
    <dsp:sp modelId="{32C00555-B2B2-4AF2-8CC8-1AC69D10ADB6}">
      <dsp:nvSpPr>
        <dsp:cNvPr id="0" name=""/>
        <dsp:cNvSpPr/>
      </dsp:nvSpPr>
      <dsp:spPr>
        <a:xfrm rot="5400000">
          <a:off x="5513453" y="-3822712"/>
          <a:ext cx="703415" cy="10215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Digunakan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bersama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dengan</a:t>
          </a:r>
          <a:r>
            <a:rPr lang="en-US" sz="2700" kern="1200" dirty="0" smtClean="0"/>
            <a:t> HTML </a:t>
          </a:r>
          <a:r>
            <a:rPr lang="en-US" sz="2700" kern="1200" dirty="0" err="1" smtClean="0"/>
            <a:t>untuk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membuat</a:t>
          </a:r>
          <a:r>
            <a:rPr lang="en-US" sz="2700" kern="1200" dirty="0" smtClean="0"/>
            <a:t> web </a:t>
          </a:r>
          <a:r>
            <a:rPr lang="en-US" sz="2700" kern="1200" dirty="0" err="1" smtClean="0"/>
            <a:t>lebih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dinamis</a:t>
          </a:r>
          <a:endParaRPr lang="en-US" sz="2700" kern="1200" dirty="0"/>
        </a:p>
      </dsp:txBody>
      <dsp:txXfrm rot="-5400000">
        <a:off x="757524" y="967555"/>
        <a:ext cx="10180936" cy="634739"/>
      </dsp:txXfrm>
    </dsp:sp>
    <dsp:sp modelId="{1C3DCE9D-4B18-4A9F-BE89-2BFD82093022}">
      <dsp:nvSpPr>
        <dsp:cNvPr id="0" name=""/>
        <dsp:cNvSpPr/>
      </dsp:nvSpPr>
      <dsp:spPr>
        <a:xfrm rot="5400000">
          <a:off x="-162326" y="2028369"/>
          <a:ext cx="1082177" cy="75752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endParaRPr lang="en-US" sz="2300" kern="1200" dirty="0"/>
        </a:p>
      </dsp:txBody>
      <dsp:txXfrm rot="-5400000">
        <a:off x="1" y="2244804"/>
        <a:ext cx="757524" cy="324653"/>
      </dsp:txXfrm>
    </dsp:sp>
    <dsp:sp modelId="{DC9745FA-BAF7-43EE-9984-66ED36F3EEF1}">
      <dsp:nvSpPr>
        <dsp:cNvPr id="0" name=""/>
        <dsp:cNvSpPr/>
      </dsp:nvSpPr>
      <dsp:spPr>
        <a:xfrm rot="5400000">
          <a:off x="5513453" y="-2889886"/>
          <a:ext cx="703415" cy="10215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Sederhana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dapat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terkoneksi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ke</a:t>
          </a:r>
          <a:r>
            <a:rPr lang="en-US" sz="2700" kern="1200" dirty="0" smtClean="0"/>
            <a:t> database </a:t>
          </a:r>
          <a:endParaRPr lang="en-US" sz="2700" kern="1200" dirty="0"/>
        </a:p>
      </dsp:txBody>
      <dsp:txXfrm rot="-5400000">
        <a:off x="757524" y="1900381"/>
        <a:ext cx="10180936" cy="634739"/>
      </dsp:txXfrm>
    </dsp:sp>
    <dsp:sp modelId="{EDE4D2F8-564B-4D53-B336-600D6D0ACC36}">
      <dsp:nvSpPr>
        <dsp:cNvPr id="0" name=""/>
        <dsp:cNvSpPr/>
      </dsp:nvSpPr>
      <dsp:spPr>
        <a:xfrm rot="5400000">
          <a:off x="-162326" y="2961194"/>
          <a:ext cx="1082177" cy="7575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</a:t>
          </a:r>
          <a:endParaRPr lang="en-US" sz="2300" kern="1200" dirty="0"/>
        </a:p>
      </dsp:txBody>
      <dsp:txXfrm rot="-5400000">
        <a:off x="1" y="3177629"/>
        <a:ext cx="757524" cy="324653"/>
      </dsp:txXfrm>
    </dsp:sp>
    <dsp:sp modelId="{0EBF5D55-55FA-45D6-92D7-86EA30DAD716}">
      <dsp:nvSpPr>
        <dsp:cNvPr id="0" name=""/>
        <dsp:cNvSpPr/>
      </dsp:nvSpPr>
      <dsp:spPr>
        <a:xfrm rot="5400000">
          <a:off x="5513453" y="-1957061"/>
          <a:ext cx="703415" cy="10215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Cross platform </a:t>
          </a:r>
          <a:endParaRPr lang="en-US" sz="2700" kern="1200" dirty="0"/>
        </a:p>
      </dsp:txBody>
      <dsp:txXfrm rot="-5400000">
        <a:off x="757524" y="2833206"/>
        <a:ext cx="10180936" cy="634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3C94-0C46-4001-AB41-1DB9A55F7D52}">
      <dsp:nvSpPr>
        <dsp:cNvPr id="0" name=""/>
        <dsp:cNvSpPr/>
      </dsp:nvSpPr>
      <dsp:spPr>
        <a:xfrm>
          <a:off x="0" y="3191831"/>
          <a:ext cx="10972800" cy="10476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Dukungan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koneksinya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hampir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semua</a:t>
          </a:r>
          <a:r>
            <a:rPr lang="en-US" sz="2600" kern="1200" dirty="0" smtClean="0"/>
            <a:t> database, ex : </a:t>
          </a:r>
          <a:r>
            <a:rPr lang="en-US" sz="2600" kern="1200" dirty="0" err="1" smtClean="0"/>
            <a:t>MySQL</a:t>
          </a:r>
          <a:r>
            <a:rPr lang="en-US" sz="2600" kern="1200" dirty="0" smtClean="0"/>
            <a:t>, Sybase, Oracle</a:t>
          </a:r>
          <a:endParaRPr lang="en-US" sz="2600" kern="1200" dirty="0"/>
        </a:p>
      </dsp:txBody>
      <dsp:txXfrm>
        <a:off x="0" y="3191831"/>
        <a:ext cx="10972800" cy="1047630"/>
      </dsp:txXfrm>
    </dsp:sp>
    <dsp:sp modelId="{B6AC4F3C-2610-4FE5-AE2D-0AF93FCF6176}">
      <dsp:nvSpPr>
        <dsp:cNvPr id="0" name=""/>
        <dsp:cNvSpPr/>
      </dsp:nvSpPr>
      <dsp:spPr>
        <a:xfrm rot="10800000">
          <a:off x="0" y="1596290"/>
          <a:ext cx="10972800" cy="1611255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Simplisitasnya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menjadikan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penulisan</a:t>
          </a:r>
          <a:r>
            <a:rPr lang="en-US" sz="2600" kern="1200" dirty="0" smtClean="0"/>
            <a:t> program PHP </a:t>
          </a:r>
          <a:r>
            <a:rPr lang="en-US" sz="2600" kern="1200" dirty="0" err="1" smtClean="0"/>
            <a:t>lebih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pendek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sederhana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sekaligus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mudah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dipahami</a:t>
          </a:r>
          <a:endParaRPr lang="en-US" sz="2600" kern="1200" dirty="0"/>
        </a:p>
      </dsp:txBody>
      <dsp:txXfrm rot="10800000">
        <a:off x="0" y="1596290"/>
        <a:ext cx="10972800" cy="1046945"/>
      </dsp:txXfrm>
    </dsp:sp>
    <dsp:sp modelId="{E2252314-8972-4DFA-9F25-1A7BBA88CE56}">
      <dsp:nvSpPr>
        <dsp:cNvPr id="0" name=""/>
        <dsp:cNvSpPr/>
      </dsp:nvSpPr>
      <dsp:spPr>
        <a:xfrm rot="10800000">
          <a:off x="0" y="749"/>
          <a:ext cx="10972800" cy="1611255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Eksekusi</a:t>
          </a:r>
          <a:r>
            <a:rPr lang="en-US" sz="2600" kern="1200" dirty="0" smtClean="0"/>
            <a:t> scripting </a:t>
          </a:r>
          <a:r>
            <a:rPr lang="en-US" sz="2600" kern="1200" dirty="0" err="1" smtClean="0"/>
            <a:t>dilakukan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sangat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cepat</a:t>
          </a:r>
          <a:endParaRPr lang="en-US" sz="2600" kern="1200" dirty="0"/>
        </a:p>
      </dsp:txBody>
      <dsp:txXfrm rot="10800000">
        <a:off x="0" y="749"/>
        <a:ext cx="10972800" cy="1046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B4F62-6484-46C4-90E1-5911A4219B9F}">
      <dsp:nvSpPr>
        <dsp:cNvPr id="0" name=""/>
        <dsp:cNvSpPr/>
      </dsp:nvSpPr>
      <dsp:spPr>
        <a:xfrm rot="5400000">
          <a:off x="-186643" y="191125"/>
          <a:ext cx="1244289" cy="87100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Ekstensi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 rot="-5400000">
        <a:off x="1" y="439982"/>
        <a:ext cx="871002" cy="373287"/>
      </dsp:txXfrm>
    </dsp:sp>
    <dsp:sp modelId="{783EA6E6-4DCC-40E2-A9F0-61571C95A7DE}">
      <dsp:nvSpPr>
        <dsp:cNvPr id="0" name=""/>
        <dsp:cNvSpPr/>
      </dsp:nvSpPr>
      <dsp:spPr>
        <a:xfrm rot="5400000">
          <a:off x="5250807" y="-4375322"/>
          <a:ext cx="808787" cy="9568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Script PHP </a:t>
          </a:r>
          <a:r>
            <a:rPr lang="en-US" sz="2500" kern="1200" dirty="0" err="1" smtClean="0"/>
            <a:t>harus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disimpan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dengan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ekstensi</a:t>
          </a:r>
          <a:r>
            <a:rPr lang="en-US" sz="2500" kern="1200" dirty="0" smtClean="0"/>
            <a:t> </a:t>
          </a:r>
          <a:r>
            <a:rPr lang="en-US" sz="2500" b="1" kern="1200" dirty="0" smtClean="0"/>
            <a:t>.</a:t>
          </a:r>
          <a:r>
            <a:rPr lang="en-US" sz="2500" b="1" kern="1200" dirty="0" err="1" smtClean="0"/>
            <a:t>php</a:t>
          </a:r>
          <a:endParaRPr lang="en-US" sz="2500" b="1" kern="1200" dirty="0"/>
        </a:p>
      </dsp:txBody>
      <dsp:txXfrm rot="-5400000">
        <a:off x="871002" y="43965"/>
        <a:ext cx="9528915" cy="729823"/>
      </dsp:txXfrm>
    </dsp:sp>
    <dsp:sp modelId="{5C704830-BA99-4EB6-B70C-D40B53C89CBF}">
      <dsp:nvSpPr>
        <dsp:cNvPr id="0" name=""/>
        <dsp:cNvSpPr/>
      </dsp:nvSpPr>
      <dsp:spPr>
        <a:xfrm rot="5400000">
          <a:off x="-186643" y="1300841"/>
          <a:ext cx="1244289" cy="87100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Pemisah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 rot="-5400000">
        <a:off x="1" y="1549698"/>
        <a:ext cx="871002" cy="373287"/>
      </dsp:txXfrm>
    </dsp:sp>
    <dsp:sp modelId="{DDF3CCA0-633F-4021-B485-80EB9770C31E}">
      <dsp:nvSpPr>
        <dsp:cNvPr id="0" name=""/>
        <dsp:cNvSpPr/>
      </dsp:nvSpPr>
      <dsp:spPr>
        <a:xfrm rot="5400000">
          <a:off x="5250807" y="-3265606"/>
          <a:ext cx="808787" cy="9568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Setiap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instruksi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dipisahkan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oleh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tanda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titik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koma</a:t>
          </a:r>
          <a:r>
            <a:rPr lang="en-US" sz="2500" kern="1200" dirty="0" smtClean="0"/>
            <a:t> (;)</a:t>
          </a:r>
          <a:endParaRPr lang="en-US" sz="2500" kern="1200" dirty="0"/>
        </a:p>
      </dsp:txBody>
      <dsp:txXfrm rot="-5400000">
        <a:off x="871002" y="1153681"/>
        <a:ext cx="9528915" cy="729823"/>
      </dsp:txXfrm>
    </dsp:sp>
    <dsp:sp modelId="{E24A6BA6-7767-4CFA-BB85-5EAA2B65C912}">
      <dsp:nvSpPr>
        <dsp:cNvPr id="0" name=""/>
        <dsp:cNvSpPr/>
      </dsp:nvSpPr>
      <dsp:spPr>
        <a:xfrm rot="5400000">
          <a:off x="-186643" y="2410557"/>
          <a:ext cx="1244289" cy="87100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Cetak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 rot="-5400000">
        <a:off x="1" y="2659414"/>
        <a:ext cx="871002" cy="373287"/>
      </dsp:txXfrm>
    </dsp:sp>
    <dsp:sp modelId="{CEAF398F-0FF3-4020-9CA0-E0F99887B3D4}">
      <dsp:nvSpPr>
        <dsp:cNvPr id="0" name=""/>
        <dsp:cNvSpPr/>
      </dsp:nvSpPr>
      <dsp:spPr>
        <a:xfrm rot="5400000">
          <a:off x="5250807" y="-2155890"/>
          <a:ext cx="808787" cy="9568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Perintah</a:t>
          </a:r>
          <a:r>
            <a:rPr lang="en-US" sz="2500" kern="1200" dirty="0" smtClean="0"/>
            <a:t> yang </a:t>
          </a:r>
          <a:r>
            <a:rPr lang="en-US" sz="2500" kern="1200" dirty="0" err="1" smtClean="0"/>
            <a:t>digunakan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untuk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menampilkan</a:t>
          </a:r>
          <a:r>
            <a:rPr lang="en-US" sz="2500" kern="1200" dirty="0" smtClean="0"/>
            <a:t> output/</a:t>
          </a:r>
          <a:r>
            <a:rPr lang="en-US" sz="2500" kern="1200" dirty="0" err="1" smtClean="0"/>
            <a:t>cetak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</a:t>
          </a:r>
          <a:r>
            <a:rPr lang="en-US" sz="2500" kern="1200" dirty="0" smtClean="0"/>
            <a:t> browser </a:t>
          </a:r>
          <a:r>
            <a:rPr lang="en-US" sz="2500" kern="1200" dirty="0" err="1" smtClean="0"/>
            <a:t>adalah</a:t>
          </a:r>
          <a:r>
            <a:rPr lang="en-US" sz="2500" kern="1200" dirty="0" smtClean="0"/>
            <a:t> </a:t>
          </a:r>
          <a:r>
            <a:rPr lang="en-US" sz="2500" b="1" kern="1200" dirty="0" smtClean="0"/>
            <a:t>echo.</a:t>
          </a:r>
          <a:endParaRPr lang="en-US" sz="2500" kern="1200" dirty="0"/>
        </a:p>
      </dsp:txBody>
      <dsp:txXfrm rot="-5400000">
        <a:off x="871002" y="2263397"/>
        <a:ext cx="9528915" cy="729823"/>
      </dsp:txXfrm>
    </dsp:sp>
    <dsp:sp modelId="{B88F6CBE-B552-4CC0-B29C-8EDE7995869B}">
      <dsp:nvSpPr>
        <dsp:cNvPr id="0" name=""/>
        <dsp:cNvSpPr/>
      </dsp:nvSpPr>
      <dsp:spPr>
        <a:xfrm rot="5400000">
          <a:off x="-294106" y="3783408"/>
          <a:ext cx="1459215" cy="87100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Keterangan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 rot="-5400000">
        <a:off x="1" y="3924802"/>
        <a:ext cx="871002" cy="588213"/>
      </dsp:txXfrm>
    </dsp:sp>
    <dsp:sp modelId="{6311B9CD-6EEF-497F-835C-7C08EB57D62D}">
      <dsp:nvSpPr>
        <dsp:cNvPr id="0" name=""/>
        <dsp:cNvSpPr/>
      </dsp:nvSpPr>
      <dsp:spPr>
        <a:xfrm rot="5400000">
          <a:off x="4987672" y="-783039"/>
          <a:ext cx="1335058" cy="9568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/* </a:t>
          </a:r>
          <a:r>
            <a:rPr lang="en-US" sz="2500" kern="1200" dirty="0" err="1" smtClean="0"/>
            <a:t>komentar</a:t>
          </a:r>
          <a:r>
            <a:rPr lang="en-US" sz="2500" kern="1200" dirty="0" smtClean="0"/>
            <a:t> */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// </a:t>
          </a:r>
          <a:r>
            <a:rPr lang="en-US" sz="2500" kern="1200" dirty="0" err="1" smtClean="0"/>
            <a:t>komentar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# </a:t>
          </a:r>
          <a:r>
            <a:rPr lang="en-US" sz="2500" kern="1200" dirty="0" err="1" smtClean="0"/>
            <a:t>komentar</a:t>
          </a:r>
          <a:endParaRPr lang="en-US" sz="2500" kern="1200" dirty="0"/>
        </a:p>
      </dsp:txBody>
      <dsp:txXfrm rot="-5400000">
        <a:off x="871003" y="3398802"/>
        <a:ext cx="9503225" cy="1204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EA555-B3B2-4C2F-9E01-3F42F1CEDF47}">
      <dsp:nvSpPr>
        <dsp:cNvPr id="0" name=""/>
        <dsp:cNvSpPr/>
      </dsp:nvSpPr>
      <dsp:spPr>
        <a:xfrm rot="16200000">
          <a:off x="-540183" y="541485"/>
          <a:ext cx="4468811" cy="3385839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3742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Digunakan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untuk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menyimpan</a:t>
          </a:r>
          <a:r>
            <a:rPr lang="en-US" sz="2600" kern="1200" dirty="0" smtClean="0"/>
            <a:t> data </a:t>
          </a:r>
          <a:r>
            <a:rPr lang="en-US" sz="2600" kern="1200" dirty="0" err="1" smtClean="0"/>
            <a:t>sementara</a:t>
          </a:r>
          <a:r>
            <a:rPr lang="en-US" sz="2600" kern="1200" dirty="0" smtClean="0"/>
            <a:t> &amp; </a:t>
          </a:r>
          <a:r>
            <a:rPr lang="en-US" sz="2600" kern="1200" dirty="0" err="1" smtClean="0"/>
            <a:t>nilainya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bisa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diubah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sewaktu-waktu</a:t>
          </a:r>
          <a:endParaRPr lang="en-US" sz="2600" kern="1200" dirty="0"/>
        </a:p>
      </dsp:txBody>
      <dsp:txXfrm rot="5400000">
        <a:off x="1303" y="893761"/>
        <a:ext cx="3385839" cy="2681287"/>
      </dsp:txXfrm>
    </dsp:sp>
    <dsp:sp modelId="{9BB4DBAC-4EF5-403C-BB28-75D9C6B8AF27}">
      <dsp:nvSpPr>
        <dsp:cNvPr id="0" name=""/>
        <dsp:cNvSpPr/>
      </dsp:nvSpPr>
      <dsp:spPr>
        <a:xfrm rot="16200000">
          <a:off x="3099594" y="541485"/>
          <a:ext cx="4468811" cy="338583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3742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Nama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variabel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diawali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tanda</a:t>
          </a:r>
          <a:r>
            <a:rPr lang="en-US" sz="2600" kern="1200" dirty="0" smtClean="0"/>
            <a:t> dollar ($) </a:t>
          </a:r>
          <a:r>
            <a:rPr lang="en-US" sz="2600" kern="1200" dirty="0" err="1" smtClean="0"/>
            <a:t>dan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diikuti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nama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variabelnya</a:t>
          </a:r>
          <a:endParaRPr lang="en-US" sz="2600" kern="1200" dirty="0"/>
        </a:p>
      </dsp:txBody>
      <dsp:txXfrm rot="5400000">
        <a:off x="3641080" y="893761"/>
        <a:ext cx="3385839" cy="2681287"/>
      </dsp:txXfrm>
    </dsp:sp>
    <dsp:sp modelId="{BC2326AE-45B7-464C-A756-A2E745551FE5}">
      <dsp:nvSpPr>
        <dsp:cNvPr id="0" name=""/>
        <dsp:cNvSpPr/>
      </dsp:nvSpPr>
      <dsp:spPr>
        <a:xfrm rot="16200000">
          <a:off x="6739372" y="541485"/>
          <a:ext cx="4468811" cy="3385839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3742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Variabel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dalam</a:t>
          </a:r>
          <a:r>
            <a:rPr lang="en-US" sz="2600" kern="1200" dirty="0" smtClean="0"/>
            <a:t> PHP </a:t>
          </a:r>
          <a:r>
            <a:rPr lang="en-US" sz="2600" kern="1200" dirty="0" err="1" smtClean="0"/>
            <a:t>tidak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memandang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tipe</a:t>
          </a:r>
          <a:r>
            <a:rPr lang="en-US" sz="2600" kern="1200" dirty="0" smtClean="0"/>
            <a:t> data </a:t>
          </a:r>
          <a:r>
            <a:rPr lang="en-US" sz="2600" kern="1200" dirty="0" err="1" smtClean="0"/>
            <a:t>apakah</a:t>
          </a:r>
          <a:r>
            <a:rPr lang="en-US" sz="2600" kern="1200" dirty="0" smtClean="0"/>
            <a:t> integer, string, </a:t>
          </a:r>
          <a:r>
            <a:rPr lang="en-US" sz="2600" kern="1200" dirty="0" err="1" smtClean="0"/>
            <a:t>dll</a:t>
          </a:r>
          <a:r>
            <a:rPr lang="en-US" sz="2600" kern="1200" dirty="0" smtClean="0"/>
            <a:t>. PHP </a:t>
          </a:r>
          <a:r>
            <a:rPr lang="en-US" sz="2600" kern="1200" dirty="0" err="1" smtClean="0"/>
            <a:t>akan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mengkonversi</a:t>
          </a:r>
          <a:r>
            <a:rPr lang="en-US" sz="2600" kern="1200" dirty="0" smtClean="0"/>
            <a:t> data </a:t>
          </a:r>
          <a:r>
            <a:rPr lang="en-US" sz="2600" kern="1200" dirty="0" err="1" smtClean="0"/>
            <a:t>secara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otomatis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menurut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tipenya</a:t>
          </a:r>
          <a:r>
            <a:rPr lang="en-US" sz="2600" kern="1200" dirty="0" smtClean="0"/>
            <a:t>. </a:t>
          </a:r>
          <a:endParaRPr lang="en-US" sz="2600" kern="1200" dirty="0"/>
        </a:p>
      </dsp:txBody>
      <dsp:txXfrm rot="5400000">
        <a:off x="7280858" y="893761"/>
        <a:ext cx="3385839" cy="2681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361EA-1AA5-4089-B617-F4E96994C6CB}">
      <dsp:nvSpPr>
        <dsp:cNvPr id="0" name=""/>
        <dsp:cNvSpPr/>
      </dsp:nvSpPr>
      <dsp:spPr>
        <a:xfrm>
          <a:off x="0" y="4603222"/>
          <a:ext cx="8686800" cy="5774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Tidak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boleh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menggunakan</a:t>
          </a:r>
          <a:r>
            <a:rPr lang="en-US" sz="2500" kern="1200" dirty="0" smtClean="0"/>
            <a:t> </a:t>
          </a:r>
          <a:r>
            <a:rPr lang="en-US" sz="2500" kern="1200" dirty="0" smtClean="0"/>
            <a:t>kata </a:t>
          </a:r>
          <a:r>
            <a:rPr lang="en-US" sz="2500" kern="1200" dirty="0" err="1" smtClean="0"/>
            <a:t>kunci</a:t>
          </a:r>
          <a:r>
            <a:rPr lang="en-US" sz="2500" kern="1200" dirty="0" smtClean="0"/>
            <a:t> </a:t>
          </a:r>
          <a:r>
            <a:rPr lang="en-US" sz="2500" kern="1200" dirty="0" smtClean="0"/>
            <a:t>PHP </a:t>
          </a:r>
          <a:r>
            <a:rPr lang="en-US" sz="2500" kern="1200" dirty="0" err="1" smtClean="0"/>
            <a:t>seperti</a:t>
          </a:r>
          <a:r>
            <a:rPr lang="en-US" sz="2500" kern="1200" dirty="0" smtClean="0"/>
            <a:t> echo, print, </a:t>
          </a:r>
          <a:r>
            <a:rPr lang="en-US" sz="2500" kern="1200" dirty="0" err="1" smtClean="0"/>
            <a:t>dll</a:t>
          </a:r>
          <a:endParaRPr lang="en-US" sz="2500" kern="1200" dirty="0"/>
        </a:p>
      </dsp:txBody>
      <dsp:txXfrm>
        <a:off x="0" y="4603222"/>
        <a:ext cx="8686800" cy="577490"/>
      </dsp:txXfrm>
    </dsp:sp>
    <dsp:sp modelId="{9A8CC975-E243-4E6A-B6DD-BEE8A93E9034}">
      <dsp:nvSpPr>
        <dsp:cNvPr id="0" name=""/>
        <dsp:cNvSpPr/>
      </dsp:nvSpPr>
      <dsp:spPr>
        <a:xfrm rot="10800000">
          <a:off x="0" y="3723704"/>
          <a:ext cx="8686800" cy="88818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Tidak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boleh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menggunakan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tanda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baca</a:t>
          </a:r>
          <a:endParaRPr lang="en-US" sz="2500" kern="1200" dirty="0"/>
        </a:p>
      </dsp:txBody>
      <dsp:txXfrm rot="10800000">
        <a:off x="0" y="3723704"/>
        <a:ext cx="8686800" cy="577113"/>
      </dsp:txXfrm>
    </dsp:sp>
    <dsp:sp modelId="{DA854E17-1784-4707-9B1F-8706C613E151}">
      <dsp:nvSpPr>
        <dsp:cNvPr id="0" name=""/>
        <dsp:cNvSpPr/>
      </dsp:nvSpPr>
      <dsp:spPr>
        <a:xfrm rot="10800000">
          <a:off x="0" y="1759923"/>
          <a:ext cx="8686800" cy="197244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Nama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variabel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hanya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bisa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diawali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dengan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huruf</a:t>
          </a:r>
          <a:r>
            <a:rPr lang="en-US" sz="2500" kern="1200" dirty="0" smtClean="0"/>
            <a:t>/</a:t>
          </a:r>
          <a:r>
            <a:rPr lang="en-US" sz="2500" kern="1200" dirty="0" err="1" smtClean="0"/>
            <a:t>garis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bawah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baru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dapat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diikuti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beberapa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huruf</a:t>
          </a:r>
          <a:r>
            <a:rPr lang="en-US" sz="2500" kern="1200" dirty="0" smtClean="0"/>
            <a:t>/</a:t>
          </a:r>
          <a:r>
            <a:rPr lang="en-US" sz="2500" kern="1200" dirty="0" err="1" smtClean="0"/>
            <a:t>angka</a:t>
          </a:r>
          <a:r>
            <a:rPr lang="en-US" sz="2500" kern="1200" dirty="0" smtClean="0"/>
            <a:t>/</a:t>
          </a:r>
          <a:r>
            <a:rPr lang="en-US" sz="2500" kern="1200" dirty="0" err="1" smtClean="0"/>
            <a:t>garis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bawah</a:t>
          </a:r>
          <a:r>
            <a:rPr lang="en-US" sz="2500" kern="1200" dirty="0" smtClean="0"/>
            <a:t> yang </a:t>
          </a:r>
          <a:r>
            <a:rPr lang="en-US" sz="2500" kern="1200" dirty="0" err="1" smtClean="0"/>
            <a:t>panjangnya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tidak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terbatas</a:t>
          </a:r>
          <a:endParaRPr lang="en-US" sz="2500" kern="1200" dirty="0"/>
        </a:p>
      </dsp:txBody>
      <dsp:txXfrm rot="10800000">
        <a:off x="0" y="1759923"/>
        <a:ext cx="8686800" cy="1281634"/>
      </dsp:txXfrm>
    </dsp:sp>
    <dsp:sp modelId="{82F15529-B207-48EE-A086-FD5E2F21D946}">
      <dsp:nvSpPr>
        <dsp:cNvPr id="0" name=""/>
        <dsp:cNvSpPr/>
      </dsp:nvSpPr>
      <dsp:spPr>
        <a:xfrm rot="10800000">
          <a:off x="0" y="880405"/>
          <a:ext cx="8686800" cy="888180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Penamaan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bersifat</a:t>
          </a:r>
          <a:r>
            <a:rPr lang="en-US" sz="2500" kern="1200" dirty="0" smtClean="0"/>
            <a:t> </a:t>
          </a:r>
          <a:r>
            <a:rPr lang="en-US" sz="2500" b="1" kern="1200" dirty="0" smtClean="0"/>
            <a:t>case sensitive</a:t>
          </a:r>
          <a:endParaRPr lang="en-US" sz="2500" kern="1200" dirty="0"/>
        </a:p>
      </dsp:txBody>
      <dsp:txXfrm rot="10800000">
        <a:off x="0" y="880405"/>
        <a:ext cx="8686800" cy="577113"/>
      </dsp:txXfrm>
    </dsp:sp>
    <dsp:sp modelId="{277E8A3F-06EF-4A08-8758-03932A6A20D5}">
      <dsp:nvSpPr>
        <dsp:cNvPr id="0" name=""/>
        <dsp:cNvSpPr/>
      </dsp:nvSpPr>
      <dsp:spPr>
        <a:xfrm rot="10800000">
          <a:off x="0" y="887"/>
          <a:ext cx="8686800" cy="888180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Diawali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dengan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tanda</a:t>
          </a:r>
          <a:r>
            <a:rPr lang="en-US" sz="2500" kern="1200" dirty="0" smtClean="0"/>
            <a:t> dollar ($)</a:t>
          </a:r>
          <a:endParaRPr lang="en-US" sz="2500" kern="1200" dirty="0"/>
        </a:p>
      </dsp:txBody>
      <dsp:txXfrm rot="10800000">
        <a:off x="0" y="887"/>
        <a:ext cx="8686800" cy="577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5257783" cy="3550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871182" y="0"/>
            <a:ext cx="5257783" cy="3550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B2C9-B83F-41B9-9476-A4A36B354816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15"/>
            <a:ext cx="5257783" cy="3550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871182" y="6746515"/>
            <a:ext cx="5257783" cy="3550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5FB86-D8FC-475A-A635-FB5391D3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872288" y="0"/>
            <a:ext cx="5256212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023EE-87AA-487E-A623-8EAC38691D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0463" y="533400"/>
            <a:ext cx="47307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2850" y="3373438"/>
            <a:ext cx="9705975" cy="319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5257800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72288" y="6746875"/>
            <a:ext cx="5256212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6A3D-5B68-43EE-AFA6-67290E0E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22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0463" y="533400"/>
            <a:ext cx="473075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047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44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283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58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743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37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93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0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5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924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D89E58-40E9-4D8D-A2E8-CF307C83681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0E6B69-56A7-4082-98DF-756A215ADD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PEMROGRAMAN WEB </a:t>
            </a:r>
            <a:r>
              <a:rPr lang="en-US" dirty="0" smtClean="0"/>
              <a:t>DAN PERANGKAT BERGERAK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Kelas</a:t>
            </a:r>
            <a:r>
              <a:rPr lang="en-US" dirty="0" smtClean="0">
                <a:solidFill>
                  <a:schemeClr val="tx1"/>
                </a:solidFill>
              </a:rPr>
              <a:t> XI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SMK </a:t>
            </a:r>
            <a:r>
              <a:rPr lang="en-US" dirty="0" err="1" smtClean="0">
                <a:solidFill>
                  <a:schemeClr val="tx1"/>
                </a:solidFill>
              </a:rPr>
              <a:t>Negeri</a:t>
            </a:r>
            <a:r>
              <a:rPr lang="en-US" dirty="0" smtClean="0">
                <a:solidFill>
                  <a:schemeClr val="tx1"/>
                </a:solidFill>
              </a:rPr>
              <a:t> 3 </a:t>
            </a:r>
            <a:r>
              <a:rPr lang="en-US" dirty="0" err="1" smtClean="0">
                <a:solidFill>
                  <a:schemeClr val="tx1"/>
                </a:solidFill>
              </a:rPr>
              <a:t>Pamekasan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9256"/>
            <a:ext cx="10634472" cy="44339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4800" b="1" i="1" dirty="0" smtClean="0">
                <a:solidFill>
                  <a:srgbClr val="FF0000"/>
                </a:solidFill>
              </a:rPr>
              <a:t>&lt;?</a:t>
            </a:r>
            <a:r>
              <a:rPr lang="id-ID" sz="4800" b="1" i="1" dirty="0" smtClean="0">
                <a:solidFill>
                  <a:srgbClr val="FF0000"/>
                </a:solidFill>
              </a:rPr>
              <a:t>php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4800" b="1" i="1" dirty="0" smtClean="0">
                <a:solidFill>
                  <a:srgbClr val="FF0000"/>
                </a:solidFill>
              </a:rPr>
              <a:t>$umur = 22;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4800" b="1" i="1" dirty="0" smtClean="0">
                <a:solidFill>
                  <a:srgbClr val="FF0000"/>
                </a:solidFill>
              </a:rPr>
              <a:t>echo "Umur saya adalah</a:t>
            </a:r>
            <a:r>
              <a:rPr lang="en-US" sz="4800" b="1" i="1" dirty="0">
                <a:solidFill>
                  <a:srgbClr val="FF0000"/>
                </a:solidFill>
              </a:rPr>
              <a:t> </a:t>
            </a:r>
            <a:r>
              <a:rPr lang="en-US" sz="4800" b="1" i="1" dirty="0" smtClean="0">
                <a:solidFill>
                  <a:srgbClr val="FF0000"/>
                </a:solidFill>
              </a:rPr>
              <a:t>$</a:t>
            </a:r>
            <a:r>
              <a:rPr lang="en-US" sz="4800" b="1" i="1" dirty="0" err="1" smtClean="0">
                <a:solidFill>
                  <a:srgbClr val="FF0000"/>
                </a:solidFill>
              </a:rPr>
              <a:t>umur</a:t>
            </a:r>
            <a:r>
              <a:rPr lang="en-US" sz="4800" b="1" i="1" dirty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tahun</a:t>
            </a:r>
            <a:r>
              <a:rPr lang="id-ID" sz="4800" b="1" i="1" dirty="0" smtClean="0">
                <a:solidFill>
                  <a:srgbClr val="FF0000"/>
                </a:solidFill>
              </a:rPr>
              <a:t> 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4800" b="1" i="1" dirty="0" smtClean="0">
                <a:solidFill>
                  <a:srgbClr val="FF0000"/>
                </a:solidFill>
              </a:rPr>
              <a:t>?&gt;</a:t>
            </a:r>
            <a:endParaRPr lang="en-US" sz="4800" b="1" i="1" dirty="0" smtClean="0">
              <a:solidFill>
                <a:srgbClr val="FF0000"/>
              </a:solidFill>
            </a:endParaRPr>
          </a:p>
          <a:p>
            <a:pPr marL="365760" indent="-256032">
              <a:buClr>
                <a:schemeClr val="accent3"/>
              </a:buClr>
              <a:buNone/>
              <a:defRPr/>
            </a:pPr>
            <a:endParaRPr lang="id-ID" sz="4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err="1"/>
              <a:t>Contoh</a:t>
            </a:r>
            <a:r>
              <a:rPr lang="en-US" sz="3000" b="1" dirty="0"/>
              <a:t> 2 </a:t>
            </a:r>
            <a:r>
              <a:rPr lang="en-US" sz="3000" b="1" dirty="0" err="1"/>
              <a:t>penggunaan</a:t>
            </a:r>
            <a:r>
              <a:rPr lang="en-US" sz="3000" b="1" dirty="0"/>
              <a:t> </a:t>
            </a:r>
            <a:r>
              <a:rPr lang="en-US" sz="3000" b="1" dirty="0" err="1"/>
              <a:t>variabel</a:t>
            </a:r>
            <a:r>
              <a:rPr lang="en-US" sz="3000" b="1" dirty="0"/>
              <a:t>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19257"/>
            <a:ext cx="11430000" cy="451014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 smtClean="0">
                <a:solidFill>
                  <a:srgbClr val="FF0000"/>
                </a:solidFill>
              </a:rPr>
              <a:t>&lt;?</a:t>
            </a:r>
            <a:r>
              <a:rPr lang="id-ID" sz="2400" b="1" dirty="0" smtClean="0">
                <a:solidFill>
                  <a:srgbClr val="FF0000"/>
                </a:solidFill>
              </a:rPr>
              <a:t>php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400" b="1" dirty="0" smtClean="0">
                <a:solidFill>
                  <a:srgbClr val="FF0000"/>
                </a:solidFill>
              </a:rPr>
              <a:t>$saya = "Gita";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400" b="1" dirty="0" smtClean="0">
                <a:solidFill>
                  <a:srgbClr val="FF0000"/>
                </a:solidFill>
              </a:rPr>
              <a:t>$ayah = "Erwin";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400" b="1" dirty="0" smtClean="0">
                <a:solidFill>
                  <a:srgbClr val="FF0000"/>
                </a:solidFill>
              </a:rPr>
              <a:t>$ibu = "Lulu";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400" b="1" dirty="0" smtClean="0">
                <a:solidFill>
                  <a:srgbClr val="FF0000"/>
                </a:solidFill>
              </a:rPr>
              <a:t>echo "Namaku adalah $saya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</a:rPr>
              <a:t>Nama </a:t>
            </a:r>
            <a:r>
              <a:rPr lang="id-ID" sz="2400" b="1" dirty="0" smtClean="0">
                <a:solidFill>
                  <a:srgbClr val="FF0000"/>
                </a:solidFill>
              </a:rPr>
              <a:t>ayahku adalah $</a:t>
            </a:r>
            <a:r>
              <a:rPr lang="id-ID" sz="2400" b="1" dirty="0" smtClean="0">
                <a:solidFill>
                  <a:srgbClr val="FF0000"/>
                </a:solidFill>
              </a:rPr>
              <a:t>ayah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id-ID" sz="2400" b="1" dirty="0" smtClean="0">
                <a:solidFill>
                  <a:srgbClr val="FF0000"/>
                </a:solidFill>
              </a:rPr>
              <a:t>Nama </a:t>
            </a:r>
            <a:r>
              <a:rPr lang="id-ID" sz="2400" b="1" dirty="0" smtClean="0">
                <a:solidFill>
                  <a:srgbClr val="FF0000"/>
                </a:solidFill>
              </a:rPr>
              <a:t>ibuku adalah $ibu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id-ID" sz="2400" b="1" dirty="0" smtClean="0">
                <a:solidFill>
                  <a:srgbClr val="FF0000"/>
                </a:solidFill>
              </a:rPr>
              <a:t>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400" b="1" dirty="0" smtClean="0">
                <a:solidFill>
                  <a:srgbClr val="FF0000"/>
                </a:solidFill>
              </a:rPr>
              <a:t>?&gt;</a:t>
            </a:r>
          </a:p>
          <a:p>
            <a:endParaRPr lang="en-US" b="1" dirty="0"/>
          </a:p>
        </p:txBody>
      </p:sp>
      <p:pic>
        <p:nvPicPr>
          <p:cNvPr id="102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6" y="1828800"/>
            <a:ext cx="7143744" cy="1785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285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82072" cy="1499616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 </a:t>
            </a:r>
            <a:r>
              <a:rPr lang="en-US" dirty="0" err="1" smtClean="0"/>
              <a:t>penggunaan</a:t>
            </a:r>
            <a:r>
              <a:rPr lang="en-US" dirty="0" smtClean="0"/>
              <a:t> variable </a:t>
            </a:r>
            <a:r>
              <a:rPr lang="en-US" dirty="0" err="1" smtClean="0"/>
              <a:t>dengan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7" t="13542" r="36530" b="47917"/>
          <a:stretch/>
        </p:blipFill>
        <p:spPr>
          <a:xfrm>
            <a:off x="1649627" y="2971800"/>
            <a:ext cx="9947189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464" y="2084832"/>
            <a:ext cx="1110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Ketikkan</a:t>
            </a:r>
            <a:r>
              <a:rPr lang="en-US" sz="2800" dirty="0" smtClean="0"/>
              <a:t> </a:t>
            </a:r>
            <a:r>
              <a:rPr lang="en-US" sz="2800" dirty="0" err="1" smtClean="0"/>
              <a:t>koding</a:t>
            </a:r>
            <a:r>
              <a:rPr lang="en-US" sz="2800" dirty="0" smtClean="0"/>
              <a:t> di </a:t>
            </a:r>
            <a:r>
              <a:rPr lang="en-US" sz="2800" dirty="0" err="1" smtClean="0"/>
              <a:t>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formdata.php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50438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58272" cy="149961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 </a:t>
            </a:r>
            <a:r>
              <a:rPr lang="en-US" dirty="0" err="1"/>
              <a:t>penggunaan</a:t>
            </a:r>
            <a:r>
              <a:rPr lang="en-US" dirty="0"/>
              <a:t> variable </a:t>
            </a:r>
            <a:r>
              <a:rPr lang="en-US" dirty="0" err="1"/>
              <a:t>dengan</a:t>
            </a:r>
            <a:r>
              <a:rPr lang="en-US" dirty="0"/>
              <a:t>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464" y="2084832"/>
            <a:ext cx="1051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Ketikkan</a:t>
            </a:r>
            <a:r>
              <a:rPr lang="en-US" sz="2800" dirty="0" smtClean="0"/>
              <a:t> </a:t>
            </a:r>
            <a:r>
              <a:rPr lang="en-US" sz="2800" dirty="0" err="1" smtClean="0"/>
              <a:t>koding</a:t>
            </a:r>
            <a:r>
              <a:rPr lang="en-US" sz="2800" dirty="0" smtClean="0"/>
              <a:t> di </a:t>
            </a:r>
            <a:r>
              <a:rPr lang="en-US" sz="2800" dirty="0" err="1" smtClean="0"/>
              <a:t>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data.php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62" t="12500" r="31259" b="64583"/>
          <a:stretch/>
        </p:blipFill>
        <p:spPr>
          <a:xfrm>
            <a:off x="457200" y="2971800"/>
            <a:ext cx="11350336" cy="2483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844" y="5877580"/>
            <a:ext cx="1070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jalankan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formdata.php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lihat</a:t>
            </a:r>
            <a:r>
              <a:rPr lang="en-US" sz="2800" dirty="0" smtClean="0"/>
              <a:t> </a:t>
            </a:r>
            <a:r>
              <a:rPr lang="en-US" sz="2800" dirty="0" err="1" smtClean="0"/>
              <a:t>hasilnya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26794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11430000" cy="4023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Operator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b="1" i="1" dirty="0" err="1" smtClean="0"/>
              <a:t>simbol</a:t>
            </a:r>
            <a:r>
              <a:rPr lang="en-US" sz="3600" b="1" i="1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b="1" i="1" dirty="0" err="1" smtClean="0"/>
              <a:t>tanda</a:t>
            </a:r>
            <a:r>
              <a:rPr lang="en-US" sz="3600" b="1" i="1" dirty="0" smtClean="0"/>
              <a:t> </a:t>
            </a:r>
            <a:r>
              <a:rPr lang="en-US" sz="3600" dirty="0" smtClean="0"/>
              <a:t>yang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diletakkan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dua</a:t>
            </a:r>
            <a:r>
              <a:rPr lang="en-US" sz="3600" dirty="0" smtClean="0"/>
              <a:t> </a:t>
            </a:r>
            <a:r>
              <a:rPr lang="en-US" sz="3600" dirty="0" err="1" smtClean="0"/>
              <a:t>buah</a:t>
            </a:r>
            <a:r>
              <a:rPr lang="en-US" sz="3600" dirty="0" smtClean="0"/>
              <a:t> </a:t>
            </a:r>
            <a:r>
              <a:rPr lang="en-US" sz="3600" dirty="0" err="1" smtClean="0"/>
              <a:t>operan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membuahkan</a:t>
            </a:r>
            <a:r>
              <a:rPr lang="en-US" sz="3600" dirty="0" smtClean="0"/>
              <a:t> </a:t>
            </a:r>
            <a:r>
              <a:rPr lang="en-US" sz="3600" dirty="0" err="1" smtClean="0"/>
              <a:t>hasil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0051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685801"/>
            <a:ext cx="6965245" cy="630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367885"/>
              </p:ext>
            </p:extLst>
          </p:nvPr>
        </p:nvGraphicFramePr>
        <p:xfrm>
          <a:off x="1142999" y="1600200"/>
          <a:ext cx="10515601" cy="487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4667"/>
                <a:gridCol w="3407834"/>
                <a:gridCol w="3213100"/>
              </a:tblGrid>
              <a:tr h="545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KETERANGAN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CONTOH</a:t>
                      </a:r>
                      <a:endParaRPr lang="en-US" sz="2800" dirty="0"/>
                    </a:p>
                  </a:txBody>
                  <a:tcPr/>
                </a:tc>
              </a:tr>
              <a:tr h="9946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 </a:t>
                      </a:r>
                      <a:r>
                        <a:rPr lang="en-US" sz="2800" dirty="0" err="1" smtClean="0"/>
                        <a:t>Aritmetik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Digunakan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dalam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matematika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 + 3</a:t>
                      </a:r>
                      <a:endParaRPr lang="en-US" sz="2800" dirty="0"/>
                    </a:p>
                  </a:txBody>
                  <a:tcPr/>
                </a:tc>
              </a:tr>
              <a:tr h="144378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 </a:t>
                      </a:r>
                      <a:r>
                        <a:rPr lang="en-US" sz="2800" dirty="0" err="1" smtClean="0"/>
                        <a:t>Relasi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Digunakan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untuk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membandingkan</a:t>
                      </a:r>
                      <a:r>
                        <a:rPr lang="en-US" sz="2800" baseline="0" dirty="0" smtClean="0"/>
                        <a:t> 2 </a:t>
                      </a:r>
                      <a:r>
                        <a:rPr lang="en-US" sz="2800" baseline="0" dirty="0" err="1" smtClean="0"/>
                        <a:t>buah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nilai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&lt; B</a:t>
                      </a:r>
                      <a:endParaRPr lang="en-US" sz="2800" dirty="0"/>
                    </a:p>
                  </a:txBody>
                  <a:tcPr/>
                </a:tc>
              </a:tr>
              <a:tr h="18929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 </a:t>
                      </a:r>
                      <a:r>
                        <a:rPr lang="en-US" sz="2800" dirty="0" err="1" smtClean="0"/>
                        <a:t>Logika</a:t>
                      </a:r>
                      <a:r>
                        <a:rPr lang="en-US" sz="2800" dirty="0" smtClean="0"/>
                        <a:t> Boolean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Digunakan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untuk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mengaitkan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dua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buah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kondisi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menjadi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sebuah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kondisi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Kondisi1 AND kondisi2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4401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741382"/>
            <a:ext cx="6965245" cy="706418"/>
          </a:xfrm>
        </p:spPr>
        <p:txBody>
          <a:bodyPr>
            <a:normAutofit/>
          </a:bodyPr>
          <a:lstStyle/>
          <a:p>
            <a:r>
              <a:rPr lang="en-US" dirty="0" smtClean="0"/>
              <a:t>OPERATOR ARITMETIK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768205"/>
              </p:ext>
            </p:extLst>
          </p:nvPr>
        </p:nvGraphicFramePr>
        <p:xfrm>
          <a:off x="1295400" y="1752600"/>
          <a:ext cx="10058400" cy="464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4974"/>
                <a:gridCol w="4883426"/>
              </a:tblGrid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CONTOH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Perkalian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 * 3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Pembagian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 / 3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Sisa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pembagian</a:t>
                      </a:r>
                      <a:r>
                        <a:rPr lang="en-US" sz="2800" dirty="0" smtClean="0"/>
                        <a:t> (modulus)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5 % 3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Penjumlahan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 + 3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Pengurangan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8 - 4</a:t>
                      </a:r>
                      <a:endParaRPr lang="en-US" sz="2800" dirty="0"/>
                    </a:p>
                  </a:txBody>
                  <a:tcPr marL="91441" marR="91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500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588982"/>
            <a:ext cx="6965245" cy="706418"/>
          </a:xfrm>
        </p:spPr>
        <p:txBody>
          <a:bodyPr>
            <a:normAutofit/>
          </a:bodyPr>
          <a:lstStyle/>
          <a:p>
            <a:r>
              <a:rPr lang="en-US" dirty="0" smtClean="0"/>
              <a:t>OPERATOR RELASI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280188"/>
              </p:ext>
            </p:extLst>
          </p:nvPr>
        </p:nvGraphicFramePr>
        <p:xfrm>
          <a:off x="1219201" y="1524000"/>
          <a:ext cx="10287000" cy="498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4399"/>
                <a:gridCol w="5562601"/>
              </a:tblGrid>
              <a:tr h="581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CONTOH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33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Sama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dengan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a == b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33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Tidak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sama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dengan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a != b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33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Lebih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dari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&gt; b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33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Kurang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dari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&lt; b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33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Lebih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dari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sama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dengan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&gt;= b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733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Kurang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dari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sama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dengan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&lt;= b</a:t>
                      </a:r>
                      <a:endParaRPr lang="en-US" sz="2800" dirty="0"/>
                    </a:p>
                  </a:txBody>
                  <a:tcPr marL="91441" marR="91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78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1" y="817582"/>
            <a:ext cx="7924800" cy="858818"/>
          </a:xfrm>
        </p:spPr>
        <p:txBody>
          <a:bodyPr>
            <a:normAutofit/>
          </a:bodyPr>
          <a:lstStyle/>
          <a:p>
            <a:r>
              <a:rPr lang="en-US" dirty="0" smtClean="0"/>
              <a:t>OPERATOR LOGIKA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914902"/>
              </p:ext>
            </p:extLst>
          </p:nvPr>
        </p:nvGraphicFramePr>
        <p:xfrm>
          <a:off x="1066800" y="2099056"/>
          <a:ext cx="10515600" cy="4225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1000"/>
                <a:gridCol w="3797300"/>
                <a:gridCol w="3797300"/>
              </a:tblGrid>
              <a:tr h="1056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KETERANGAN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CONTOH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1056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Dan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AND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(a &gt; b)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n-US" sz="2800" dirty="0" smtClean="0"/>
                        <a:t> (a != 5)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1056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Atau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OR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(a &gt; b)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n-US" sz="2800" dirty="0" smtClean="0"/>
                        <a:t> (a != 5)</a:t>
                      </a:r>
                      <a:endParaRPr lang="en-US" sz="2800" dirty="0"/>
                    </a:p>
                  </a:txBody>
                  <a:tcPr marL="91441" marR="91441"/>
                </a:tc>
              </a:tr>
              <a:tr h="1056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 smtClean="0"/>
                        <a:t>Negasi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!</a:t>
                      </a:r>
                      <a:endParaRPr lang="en-US" sz="2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en-US" sz="2800" dirty="0" smtClean="0"/>
                        <a:t> (a == b)</a:t>
                      </a:r>
                      <a:endParaRPr lang="en-US" sz="2800" dirty="0"/>
                    </a:p>
                  </a:txBody>
                  <a:tcPr marL="91441" marR="91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4719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5457"/>
            <a:ext cx="11201400" cy="443394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id-ID" sz="2400" dirty="0" smtClean="0"/>
              <a:t>Variabel dapat digunakan untuk menyimpan berbagai jenis data.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id-ID" sz="2400" dirty="0" smtClean="0"/>
              <a:t>Misalnya data numerik yang dapat dioperasikan secara matematika.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id-ID" sz="2800" dirty="0" smtClean="0"/>
              <a:t>Contoh :</a:t>
            </a:r>
            <a:endParaRPr lang="en-US" sz="2800" dirty="0" smtClean="0"/>
          </a:p>
          <a:p>
            <a:pPr marL="658368" lvl="1" indent="-246888"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 </a:t>
            </a:r>
          </a:p>
          <a:p>
            <a:pPr marL="658368" lvl="1" indent="-246888"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id-ID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8368" lvl="1" indent="-246888"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1000;</a:t>
            </a:r>
          </a:p>
          <a:p>
            <a:pPr marL="658368" lvl="1" indent="-246888"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$jumlah = 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1+$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58368" lvl="1" indent="-246888"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1+$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$jumlah”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id-ID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8368" lvl="1" indent="-246888"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id-ID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Tentang</a:t>
            </a:r>
            <a:r>
              <a:rPr lang="en-US" dirty="0" smtClean="0"/>
              <a:t> 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53598"/>
              </p:ext>
            </p:extLst>
          </p:nvPr>
        </p:nvGraphicFramePr>
        <p:xfrm>
          <a:off x="762000" y="2160589"/>
          <a:ext cx="1097279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10744200" cy="6858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Contoh</a:t>
            </a:r>
            <a:r>
              <a:rPr lang="en-US" sz="4000" b="1" dirty="0"/>
              <a:t> </a:t>
            </a:r>
            <a:r>
              <a:rPr lang="en-US" sz="4000" b="1" dirty="0" smtClean="0"/>
              <a:t>1 </a:t>
            </a:r>
            <a:r>
              <a:rPr lang="en-US" sz="4000" b="1" dirty="0" err="1"/>
              <a:t>penggunaan</a:t>
            </a:r>
            <a:r>
              <a:rPr lang="en-US" sz="4000" b="1" dirty="0"/>
              <a:t> </a:t>
            </a:r>
            <a:r>
              <a:rPr lang="en-US" sz="4000" b="1" dirty="0" smtClean="0"/>
              <a:t>operator: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10515600" cy="50292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500" dirty="0" err="1" smtClean="0"/>
              <a:t>Ketik</a:t>
            </a:r>
            <a:r>
              <a:rPr lang="en-US" sz="2500" dirty="0" smtClean="0"/>
              <a:t> </a:t>
            </a:r>
            <a:r>
              <a:rPr lang="en-US" sz="2500" dirty="0" err="1" smtClean="0"/>
              <a:t>koding</a:t>
            </a:r>
            <a:r>
              <a:rPr lang="en-US" sz="2500" dirty="0" smtClean="0"/>
              <a:t> </a:t>
            </a:r>
            <a:r>
              <a:rPr lang="en-US" sz="2500" dirty="0" err="1"/>
              <a:t>berikut</a:t>
            </a:r>
            <a:r>
              <a:rPr lang="en-US" sz="2500" dirty="0"/>
              <a:t> </a:t>
            </a:r>
            <a:r>
              <a:rPr lang="en-US" sz="2500" dirty="0" err="1"/>
              <a:t>kemudian</a:t>
            </a:r>
            <a:r>
              <a:rPr lang="en-US" sz="2500" dirty="0"/>
              <a:t> </a:t>
            </a:r>
            <a:r>
              <a:rPr lang="en-US" sz="2500" dirty="0" err="1"/>
              <a:t>simpan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 smtClean="0"/>
              <a:t>nama</a:t>
            </a:r>
            <a:r>
              <a:rPr lang="en-US" sz="2500" dirty="0" smtClean="0"/>
              <a:t> </a:t>
            </a:r>
            <a:r>
              <a:rPr lang="en-US" sz="2500" b="1" dirty="0" err="1" smtClean="0"/>
              <a:t>luaspp.php</a:t>
            </a:r>
            <a:endParaRPr lang="en-US" sz="2500" b="1" dirty="0"/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&lt;?php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 smtClean="0">
                <a:solidFill>
                  <a:srgbClr val="FF0000"/>
                </a:solidFill>
              </a:rPr>
              <a:t>$</a:t>
            </a:r>
            <a:r>
              <a:rPr lang="id-ID" sz="2800" b="1" dirty="0">
                <a:solidFill>
                  <a:srgbClr val="FF0000"/>
                </a:solidFill>
              </a:rPr>
              <a:t>panjang = 8;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$lebar = 5</a:t>
            </a:r>
            <a:r>
              <a:rPr lang="id-ID" sz="2800" b="1" dirty="0" smtClean="0">
                <a:solidFill>
                  <a:srgbClr val="FF0000"/>
                </a:solidFill>
              </a:rPr>
              <a:t>;</a:t>
            </a:r>
            <a:endParaRPr lang="id-ID" sz="2800" b="1" dirty="0">
              <a:solidFill>
                <a:srgbClr val="FF0000"/>
              </a:solidFill>
            </a:endParaRP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$luas = $panjang*$lebar;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echo “Panjang persegi panjang adalah $panjang&lt;br&gt;";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echo "Lebar persegi panjang adalah $lebar&lt;br&gt;";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echo “Luas persegi panjang adalah $luas&lt;br&gt;";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id-ID" sz="2800" b="1" dirty="0">
                <a:solidFill>
                  <a:srgbClr val="FF0000"/>
                </a:solidFill>
              </a:rPr>
              <a:t>?&gt;</a:t>
            </a:r>
          </a:p>
          <a:p>
            <a:pPr>
              <a:buNone/>
            </a:pPr>
            <a:endParaRPr lang="en-US" sz="2500" b="1" dirty="0"/>
          </a:p>
          <a:p>
            <a:pPr>
              <a:buNone/>
            </a:pPr>
            <a:endParaRPr lang="en-US" sz="2500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34472" cy="1499616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 </a:t>
            </a:r>
            <a:r>
              <a:rPr lang="en-US" dirty="0" err="1" smtClean="0"/>
              <a:t>penggunaan</a:t>
            </a:r>
            <a:r>
              <a:rPr lang="en-US" dirty="0" smtClean="0"/>
              <a:t> operator </a:t>
            </a:r>
            <a:r>
              <a:rPr lang="en-US" dirty="0" err="1" smtClean="0"/>
              <a:t>dengan</a:t>
            </a:r>
            <a:r>
              <a:rPr lang="en-US" dirty="0" smtClean="0"/>
              <a:t>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koding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formluaspersegipanjang.php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6" t="13541" r="21304" b="38542"/>
          <a:stretch/>
        </p:blipFill>
        <p:spPr>
          <a:xfrm>
            <a:off x="808383" y="2667000"/>
            <a:ext cx="1085021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4194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34472" cy="149961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</a:t>
            </a:r>
            <a:r>
              <a:rPr lang="en-US" dirty="0" err="1"/>
              <a:t>penggunaan</a:t>
            </a:r>
            <a:r>
              <a:rPr lang="en-US" dirty="0"/>
              <a:t> operator </a:t>
            </a:r>
            <a:r>
              <a:rPr lang="en-US" dirty="0" err="1"/>
              <a:t>dengan</a:t>
            </a:r>
            <a:r>
              <a:rPr lang="en-US" dirty="0"/>
              <a:t>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1200"/>
            <a:ext cx="9720073" cy="4328160"/>
          </a:xfrm>
        </p:spPr>
        <p:txBody>
          <a:bodyPr/>
          <a:lstStyle/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koding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luaspersegipanjang.php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6" t="13541" r="34773" b="47917"/>
          <a:stretch/>
        </p:blipFill>
        <p:spPr>
          <a:xfrm>
            <a:off x="884579" y="2743200"/>
            <a:ext cx="1089866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64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04800"/>
            <a:ext cx="9720072" cy="1499616"/>
          </a:xfrm>
        </p:spPr>
        <p:txBody>
          <a:bodyPr/>
          <a:lstStyle/>
          <a:p>
            <a:r>
              <a:rPr lang="en-US" dirty="0" smtClean="0"/>
              <a:t>TUGAS FORM DATA DIRI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2" t="10417" r="49414" b="22917"/>
          <a:stretch/>
        </p:blipFill>
        <p:spPr>
          <a:xfrm>
            <a:off x="2562130" y="1551804"/>
            <a:ext cx="6505670" cy="50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18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Keunggulan</a:t>
            </a:r>
            <a:r>
              <a:rPr lang="en-US" dirty="0" smtClean="0"/>
              <a:t> 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843805"/>
              </p:ext>
            </p:extLst>
          </p:nvPr>
        </p:nvGraphicFramePr>
        <p:xfrm>
          <a:off x="685801" y="2160589"/>
          <a:ext cx="10972800" cy="424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512782"/>
            <a:ext cx="6965245" cy="782618"/>
          </a:xfrm>
        </p:spPr>
        <p:txBody>
          <a:bodyPr/>
          <a:lstStyle/>
          <a:p>
            <a:pPr algn="l"/>
            <a:r>
              <a:rPr lang="en-US" dirty="0" err="1" smtClean="0"/>
              <a:t>Penulisan</a:t>
            </a:r>
            <a:r>
              <a:rPr lang="en-US" dirty="0" smtClean="0"/>
              <a:t> script 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447800"/>
            <a:ext cx="10515600" cy="51054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500" dirty="0" err="1"/>
              <a:t>Fungsi-fungsi</a:t>
            </a:r>
            <a:r>
              <a:rPr lang="en-US" sz="2500" dirty="0"/>
              <a:t> yang </a:t>
            </a:r>
            <a:r>
              <a:rPr lang="en-US" sz="2500" dirty="0" err="1"/>
              <a:t>ada</a:t>
            </a:r>
            <a:r>
              <a:rPr lang="en-US" sz="2500" dirty="0"/>
              <a:t> </a:t>
            </a:r>
            <a:r>
              <a:rPr lang="en-US" sz="2500" dirty="0" err="1"/>
              <a:t>di</a:t>
            </a:r>
            <a:r>
              <a:rPr lang="en-US" sz="2500" dirty="0"/>
              <a:t> PHP </a:t>
            </a:r>
            <a:r>
              <a:rPr lang="en-US" sz="2500" b="1" dirty="0"/>
              <a:t>uncase sensitive</a:t>
            </a:r>
            <a:r>
              <a:rPr lang="en-US" sz="2500" dirty="0"/>
              <a:t>. </a:t>
            </a:r>
          </a:p>
          <a:p>
            <a:r>
              <a:rPr lang="en-US" sz="2500" dirty="0"/>
              <a:t>Cara </a:t>
            </a:r>
            <a:r>
              <a:rPr lang="en-US" sz="2500" dirty="0" err="1"/>
              <a:t>menuliskan</a:t>
            </a:r>
            <a:r>
              <a:rPr lang="en-US" sz="2500" dirty="0"/>
              <a:t> script PHP</a:t>
            </a:r>
            <a:r>
              <a:rPr lang="en-US" sz="2500" dirty="0" smtClean="0"/>
              <a:t>:</a:t>
            </a:r>
          </a:p>
          <a:p>
            <a:endParaRPr lang="en-US" sz="2500" dirty="0">
              <a:solidFill>
                <a:srgbClr val="7030A0"/>
              </a:solidFill>
            </a:endParaRPr>
          </a:p>
          <a:p>
            <a:r>
              <a:rPr lang="en-US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6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6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  <a:endParaRPr lang="en-US" sz="6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n-US" sz="6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103632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Hal yang </a:t>
            </a:r>
            <a:r>
              <a:rPr lang="en-US" sz="3200" b="1" dirty="0" err="1"/>
              <a:t>harus</a:t>
            </a:r>
            <a:r>
              <a:rPr lang="en-US" sz="3200" b="1" dirty="0"/>
              <a:t> </a:t>
            </a:r>
            <a:r>
              <a:rPr lang="en-US" sz="3200" b="1" dirty="0" err="1"/>
              <a:t>diperhatikan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penulisan</a:t>
            </a:r>
            <a:r>
              <a:rPr lang="en-US" sz="3200" b="1" dirty="0"/>
              <a:t> script PHP: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18481"/>
              </p:ext>
            </p:extLst>
          </p:nvPr>
        </p:nvGraphicFramePr>
        <p:xfrm>
          <a:off x="1219200" y="1600200"/>
          <a:ext cx="10439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439707"/>
              </p:ext>
            </p:extLst>
          </p:nvPr>
        </p:nvGraphicFramePr>
        <p:xfrm>
          <a:off x="838201" y="2160589"/>
          <a:ext cx="10668000" cy="446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609601"/>
            <a:ext cx="7286977" cy="102946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/>
              <a:t>Contoh</a:t>
            </a:r>
            <a:r>
              <a:rPr lang="en-US" sz="3000" b="1" dirty="0"/>
              <a:t> </a:t>
            </a:r>
            <a:r>
              <a:rPr lang="en-US" sz="3000" b="1" dirty="0" err="1"/>
              <a:t>Deklarasi</a:t>
            </a:r>
            <a:r>
              <a:rPr lang="en-US" sz="3000" b="1" dirty="0"/>
              <a:t> </a:t>
            </a:r>
            <a:r>
              <a:rPr lang="en-US" sz="3000" b="1" dirty="0" err="1"/>
              <a:t>variabel</a:t>
            </a:r>
            <a:r>
              <a:rPr lang="en-US" sz="3000" b="1" dirty="0"/>
              <a:t> </a:t>
            </a:r>
            <a:r>
              <a:rPr lang="en-US" sz="3000" b="1" dirty="0" err="1"/>
              <a:t>dalam</a:t>
            </a:r>
            <a:r>
              <a:rPr lang="en-US" sz="3000" b="1" dirty="0"/>
              <a:t> PHP: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233000"/>
              </p:ext>
            </p:extLst>
          </p:nvPr>
        </p:nvGraphicFramePr>
        <p:xfrm>
          <a:off x="1219200" y="1981200"/>
          <a:ext cx="10134600" cy="44196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67300"/>
                <a:gridCol w="5067300"/>
              </a:tblGrid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Benar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Salah</a:t>
                      </a:r>
                      <a:endParaRPr lang="en-US" sz="2500" b="1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</a:t>
                      </a:r>
                      <a:r>
                        <a:rPr lang="en-US" sz="2500" dirty="0" err="1" smtClean="0"/>
                        <a:t>variabel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</a:t>
                      </a:r>
                      <a:r>
                        <a:rPr lang="en-US" sz="2500" dirty="0" err="1" smtClean="0"/>
                        <a:t>var!abel</a:t>
                      </a:r>
                      <a:endParaRPr lang="en-US" sz="25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$_</a:t>
                      </a:r>
                      <a:r>
                        <a:rPr lang="en-US" sz="2500" dirty="0" err="1" smtClean="0"/>
                        <a:t>pilih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$-</a:t>
                      </a:r>
                      <a:r>
                        <a:rPr lang="en-US" sz="2500" dirty="0" err="1" smtClean="0"/>
                        <a:t>pilih</a:t>
                      </a:r>
                      <a:endParaRPr lang="en-US" sz="25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$te93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$93te</a:t>
                      </a:r>
                      <a:endParaRPr lang="en-US" sz="25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</a:t>
                      </a:r>
                      <a:r>
                        <a:rPr lang="en-US" sz="2500" dirty="0" err="1" smtClean="0"/>
                        <a:t>ini_itu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$</a:t>
                      </a:r>
                      <a:r>
                        <a:rPr lang="en-US" sz="2500" dirty="0" err="1" smtClean="0"/>
                        <a:t>ini-itu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41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57200"/>
            <a:ext cx="7620000" cy="9144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/>
              <a:t>Aturan</a:t>
            </a:r>
            <a:r>
              <a:rPr lang="en-US" sz="3000" b="1" dirty="0"/>
              <a:t> </a:t>
            </a:r>
            <a:r>
              <a:rPr lang="en-US" sz="3000" b="1" dirty="0" err="1"/>
              <a:t>penamaan</a:t>
            </a:r>
            <a:r>
              <a:rPr lang="en-US" sz="3000" b="1" dirty="0"/>
              <a:t> </a:t>
            </a:r>
            <a:r>
              <a:rPr lang="en-US" sz="3000" b="1" dirty="0" err="1"/>
              <a:t>variabel</a:t>
            </a:r>
            <a:r>
              <a:rPr lang="en-US" sz="3000" b="1" dirty="0"/>
              <a:t> </a:t>
            </a:r>
            <a:r>
              <a:rPr lang="en-US" sz="3000" b="1" dirty="0" err="1"/>
              <a:t>dalam</a:t>
            </a:r>
            <a:r>
              <a:rPr lang="en-US" sz="3000" b="1" dirty="0"/>
              <a:t> PHP: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957839"/>
              </p:ext>
            </p:extLst>
          </p:nvPr>
        </p:nvGraphicFramePr>
        <p:xfrm>
          <a:off x="1752600" y="1371600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10482072" cy="472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 err="1" smtClean="0"/>
              <a:t>Adalah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nilai</a:t>
            </a:r>
            <a:r>
              <a:rPr lang="en-US" sz="2800" b="1" dirty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variabel</a:t>
            </a:r>
            <a:r>
              <a:rPr lang="en-US" sz="2800" b="1" dirty="0" smtClean="0"/>
              <a:t>.</a:t>
            </a:r>
          </a:p>
          <a:p>
            <a:endParaRPr lang="en-US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inisialisasi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namaDepan</a:t>
            </a:r>
            <a:r>
              <a:rPr lang="en-US" sz="2800" dirty="0" smtClean="0"/>
              <a:t> = </a:t>
            </a:r>
            <a:r>
              <a:rPr lang="en-US" sz="2800" dirty="0" smtClean="0"/>
              <a:t>“Ahmad”;</a:t>
            </a:r>
            <a:endParaRPr lang="en-US" sz="2800" dirty="0" smtClean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namaBelakang</a:t>
            </a:r>
            <a:r>
              <a:rPr lang="en-US" sz="2800" dirty="0" smtClean="0"/>
              <a:t> = </a:t>
            </a:r>
            <a:r>
              <a:rPr lang="en-US" sz="2800" dirty="0" smtClean="0"/>
              <a:t>“</a:t>
            </a:r>
            <a:r>
              <a:rPr lang="en-US" sz="2800" dirty="0" err="1" smtClean="0"/>
              <a:t>Sule</a:t>
            </a:r>
            <a:r>
              <a:rPr lang="en-US" sz="2800" dirty="0" smtClean="0"/>
              <a:t>”;</a:t>
            </a:r>
            <a:endParaRPr lang="en-US" sz="2800" dirty="0" smtClean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jumlahBarang</a:t>
            </a:r>
            <a:r>
              <a:rPr lang="en-US" sz="2800" dirty="0" smtClean="0"/>
              <a:t> = 3;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harga</a:t>
            </a:r>
            <a:r>
              <a:rPr lang="en-US" sz="2800" dirty="0" smtClean="0"/>
              <a:t> = 1000;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882</TotalTime>
  <Words>721</Words>
  <Application>Microsoft Office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Tw Cen MT</vt:lpstr>
      <vt:lpstr>Tw Cen MT Condensed</vt:lpstr>
      <vt:lpstr>Wingdings 3</vt:lpstr>
      <vt:lpstr>Integral</vt:lpstr>
      <vt:lpstr>PEMROGRAMAN WEB DAN PERANGKAT BERGERAK</vt:lpstr>
      <vt:lpstr>Tentang PHP</vt:lpstr>
      <vt:lpstr>Keunggulan PHP</vt:lpstr>
      <vt:lpstr>Penulisan script PHP</vt:lpstr>
      <vt:lpstr>Hal yang harus diperhatikan dalam penulisan script PHP:</vt:lpstr>
      <vt:lpstr>Variabel pada PHP</vt:lpstr>
      <vt:lpstr>Contoh Deklarasi variabel dalam PHP:</vt:lpstr>
      <vt:lpstr>Aturan penamaan variabel dalam PHP:</vt:lpstr>
      <vt:lpstr>Inisialisasi variabel</vt:lpstr>
      <vt:lpstr>Contoh 1 penggunaan variabel:</vt:lpstr>
      <vt:lpstr>Contoh 2 penggunaan variabel:</vt:lpstr>
      <vt:lpstr>Contoh 3 penggunaan variable dengan form</vt:lpstr>
      <vt:lpstr>Contoh 3 penggunaan variable dengan form</vt:lpstr>
      <vt:lpstr>OPERATOR</vt:lpstr>
      <vt:lpstr>OPERATOR</vt:lpstr>
      <vt:lpstr>OPERATOR ARITMETIK</vt:lpstr>
      <vt:lpstr>OPERATOR RELASI</vt:lpstr>
      <vt:lpstr>OPERATOR LOGIKA</vt:lpstr>
      <vt:lpstr>Operasi matematika pada variabel</vt:lpstr>
      <vt:lpstr>Contoh 1 penggunaan operator:</vt:lpstr>
      <vt:lpstr>Contoh 2 penggunaan operator dengan form </vt:lpstr>
      <vt:lpstr>Contoh 2 penggunaan operator dengan form </vt:lpstr>
      <vt:lpstr>TUGAS FORM DATA DIRI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 (PHP Hypertext Preprocessor)</dc:title>
  <dc:creator>Yohanika</dc:creator>
  <cp:lastModifiedBy>Rosiana</cp:lastModifiedBy>
  <cp:revision>121</cp:revision>
  <dcterms:created xsi:type="dcterms:W3CDTF">2011-07-26T12:15:09Z</dcterms:created>
  <dcterms:modified xsi:type="dcterms:W3CDTF">2018-09-10T02:07:38Z</dcterms:modified>
</cp:coreProperties>
</file>