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72" r:id="rId2"/>
    <p:sldId id="273" r:id="rId3"/>
    <p:sldId id="257" r:id="rId4"/>
    <p:sldId id="258" r:id="rId5"/>
    <p:sldId id="259" r:id="rId6"/>
    <p:sldId id="283" r:id="rId7"/>
    <p:sldId id="260" r:id="rId8"/>
    <p:sldId id="281" r:id="rId9"/>
    <p:sldId id="261" r:id="rId10"/>
    <p:sldId id="284" r:id="rId11"/>
    <p:sldId id="262" r:id="rId12"/>
    <p:sldId id="282" r:id="rId13"/>
    <p:sldId id="264" r:id="rId14"/>
    <p:sldId id="265" r:id="rId15"/>
    <p:sldId id="266" r:id="rId16"/>
    <p:sldId id="277" r:id="rId17"/>
    <p:sldId id="280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210" y="2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0807B7-E6B2-4A94-A398-F45F0E40F49D}" type="doc">
      <dgm:prSet loTypeId="urn:microsoft.com/office/officeart/2005/8/layout/hierarchy2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41DDE87-A423-4A0E-A215-DA19D5989607}">
      <dgm:prSet phldrT="[Text]"/>
      <dgm:spPr/>
      <dgm:t>
        <a:bodyPr/>
        <a:lstStyle/>
        <a:p>
          <a:r>
            <a:rPr lang="en-US" smtClean="0"/>
            <a:t>Percabangan </a:t>
          </a:r>
          <a:endParaRPr lang="en-US" dirty="0"/>
        </a:p>
      </dgm:t>
    </dgm:pt>
    <dgm:pt modelId="{77324024-CB12-4DCF-AFEA-039D91A1E890}" type="parTrans" cxnId="{BD29E722-3274-48CD-998E-D13ECC95E10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FCD0C50-3E6D-4E35-843E-5C910D57410C}" type="sibTrans" cxnId="{BD29E722-3274-48CD-998E-D13ECC95E10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99680F4-1A39-4D5B-8949-9B7885FF05B7}">
      <dgm:prSet phldrT="[Text]"/>
      <dgm:spPr/>
      <dgm:t>
        <a:bodyPr/>
        <a:lstStyle/>
        <a:p>
          <a:r>
            <a:rPr lang="en-US" smtClean="0"/>
            <a:t>IF</a:t>
          </a:r>
          <a:endParaRPr lang="en-US" dirty="0"/>
        </a:p>
      </dgm:t>
    </dgm:pt>
    <dgm:pt modelId="{2AE7E7C3-57B1-48D5-A839-B3D6BCFCF27A}" type="parTrans" cxnId="{FE78E4F1-6C79-4377-A94B-8F12F548D8D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92ACE15-5723-43C6-A1E4-75FF9A8FE8DD}" type="sibTrans" cxnId="{FE78E4F1-6C79-4377-A94B-8F12F548D8D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C3B1EAF-E7F0-4E8F-B8C3-7D10FB9AA46B}">
      <dgm:prSet phldrT="[Text]"/>
      <dgm:spPr/>
      <dgm:t>
        <a:bodyPr/>
        <a:lstStyle/>
        <a:p>
          <a:r>
            <a:rPr lang="en-US" dirty="0" smtClean="0"/>
            <a:t>1 </a:t>
          </a:r>
          <a:r>
            <a:rPr lang="en-US" dirty="0" err="1" smtClean="0"/>
            <a:t>kondisi</a:t>
          </a:r>
          <a:endParaRPr lang="en-US" dirty="0"/>
        </a:p>
      </dgm:t>
    </dgm:pt>
    <dgm:pt modelId="{461DC738-FB4F-4808-8E00-AD3B08387F67}" type="parTrans" cxnId="{004995A0-633C-4CBE-9471-531ADF9125C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3DC05CA-F498-4B3E-9860-9774A74996E5}" type="sibTrans" cxnId="{004995A0-633C-4CBE-9471-531ADF9125C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A1C0D3B-96D9-4D9B-B16A-BBABDE6A9B06}">
      <dgm:prSet phldrT="[Text]"/>
      <dgm:spPr/>
      <dgm:t>
        <a:bodyPr/>
        <a:lstStyle/>
        <a:p>
          <a:r>
            <a:rPr lang="en-US" smtClean="0"/>
            <a:t>2 kondisi</a:t>
          </a:r>
          <a:endParaRPr lang="en-US" dirty="0"/>
        </a:p>
      </dgm:t>
    </dgm:pt>
    <dgm:pt modelId="{B6FDDF1B-49A4-487D-BDB5-DDC1FD801934}" type="parTrans" cxnId="{80595BC8-9B5E-4A88-9F6A-9C93948CBD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A836921-0D08-4676-B2B3-4B5DA029E510}" type="sibTrans" cxnId="{80595BC8-9B5E-4A88-9F6A-9C93948CBD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15737B3-F110-4B31-86A0-84706B5041EC}">
      <dgm:prSet phldrT="[Text]"/>
      <dgm:spPr/>
      <dgm:t>
        <a:bodyPr/>
        <a:lstStyle/>
        <a:p>
          <a:r>
            <a:rPr lang="en-US" dirty="0" smtClean="0"/>
            <a:t>SWITCH</a:t>
          </a:r>
          <a:endParaRPr lang="en-US" dirty="0"/>
        </a:p>
      </dgm:t>
    </dgm:pt>
    <dgm:pt modelId="{104031A6-A59F-4966-9CE9-9803BF86913B}" type="parTrans" cxnId="{3ABA96BD-8B7D-4252-A232-66392676693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E84E68B-9D6A-4ED1-A767-49A8C3FB66BD}" type="sibTrans" cxnId="{3ABA96BD-8B7D-4252-A232-66392676693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139E02E-A0C3-4A7E-ABE1-98A958C1C169}">
      <dgm:prSet phldrT="[Text]"/>
      <dgm:spPr/>
      <dgm:t>
        <a:bodyPr/>
        <a:lstStyle/>
        <a:p>
          <a:r>
            <a:rPr lang="en-US" dirty="0" err="1" smtClean="0"/>
            <a:t>Banyak</a:t>
          </a:r>
          <a:r>
            <a:rPr lang="en-US" dirty="0" smtClean="0"/>
            <a:t> IF</a:t>
          </a:r>
          <a:endParaRPr lang="en-US" dirty="0"/>
        </a:p>
      </dgm:t>
    </dgm:pt>
    <dgm:pt modelId="{31C59E42-1169-4214-B425-BCB2F47ABB1D}" type="parTrans" cxnId="{9FDC1DA9-972F-4FA5-B456-A3BEB05B56C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3274843-F7E8-497F-A2B1-58DFB781A097}" type="sibTrans" cxnId="{9FDC1DA9-972F-4FA5-B456-A3BEB05B56C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DBF7968-77D6-4276-826B-EE9618DF0CDC}" type="pres">
      <dgm:prSet presAssocID="{A80807B7-E6B2-4A94-A398-F45F0E40F49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946DFF-CDAD-4CDD-A2F5-7008B3DCAEF3}" type="pres">
      <dgm:prSet presAssocID="{941DDE87-A423-4A0E-A215-DA19D5989607}" presName="root1" presStyleCnt="0"/>
      <dgm:spPr/>
      <dgm:t>
        <a:bodyPr/>
        <a:lstStyle/>
        <a:p>
          <a:endParaRPr lang="en-US"/>
        </a:p>
      </dgm:t>
    </dgm:pt>
    <dgm:pt modelId="{3F3139F7-7987-4D4F-A548-7763005693A4}" type="pres">
      <dgm:prSet presAssocID="{941DDE87-A423-4A0E-A215-DA19D598960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73D300-50F8-4CDE-B65B-9B607D6B0A43}" type="pres">
      <dgm:prSet presAssocID="{941DDE87-A423-4A0E-A215-DA19D5989607}" presName="level2hierChild" presStyleCnt="0"/>
      <dgm:spPr/>
      <dgm:t>
        <a:bodyPr/>
        <a:lstStyle/>
        <a:p>
          <a:endParaRPr lang="en-US"/>
        </a:p>
      </dgm:t>
    </dgm:pt>
    <dgm:pt modelId="{B31FE548-1D2D-481E-9607-A317C335AC4B}" type="pres">
      <dgm:prSet presAssocID="{2AE7E7C3-57B1-48D5-A839-B3D6BCFCF27A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22EC6520-F590-4248-86DA-A2AC99A6C0A0}" type="pres">
      <dgm:prSet presAssocID="{2AE7E7C3-57B1-48D5-A839-B3D6BCFCF27A}" presName="connTx" presStyleLbl="parChTrans1D2" presStyleIdx="0" presStyleCnt="2"/>
      <dgm:spPr/>
      <dgm:t>
        <a:bodyPr/>
        <a:lstStyle/>
        <a:p>
          <a:endParaRPr lang="en-US"/>
        </a:p>
      </dgm:t>
    </dgm:pt>
    <dgm:pt modelId="{42808695-462D-4C7A-879A-484193962017}" type="pres">
      <dgm:prSet presAssocID="{699680F4-1A39-4D5B-8949-9B7885FF05B7}" presName="root2" presStyleCnt="0"/>
      <dgm:spPr/>
      <dgm:t>
        <a:bodyPr/>
        <a:lstStyle/>
        <a:p>
          <a:endParaRPr lang="en-US"/>
        </a:p>
      </dgm:t>
    </dgm:pt>
    <dgm:pt modelId="{098407F2-B400-4599-AD45-1AF4245F65E7}" type="pres">
      <dgm:prSet presAssocID="{699680F4-1A39-4D5B-8949-9B7885FF05B7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4836D6-4F80-476B-8933-4D455C845FAE}" type="pres">
      <dgm:prSet presAssocID="{699680F4-1A39-4D5B-8949-9B7885FF05B7}" presName="level3hierChild" presStyleCnt="0"/>
      <dgm:spPr/>
      <dgm:t>
        <a:bodyPr/>
        <a:lstStyle/>
        <a:p>
          <a:endParaRPr lang="en-US"/>
        </a:p>
      </dgm:t>
    </dgm:pt>
    <dgm:pt modelId="{DB392D4D-8126-4179-9B68-E7DC25E86BC0}" type="pres">
      <dgm:prSet presAssocID="{461DC738-FB4F-4808-8E00-AD3B08387F67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553FE461-9109-4D95-8363-071838078585}" type="pres">
      <dgm:prSet presAssocID="{461DC738-FB4F-4808-8E00-AD3B08387F67}" presName="connTx" presStyleLbl="parChTrans1D3" presStyleIdx="0" presStyleCnt="3"/>
      <dgm:spPr/>
      <dgm:t>
        <a:bodyPr/>
        <a:lstStyle/>
        <a:p>
          <a:endParaRPr lang="en-US"/>
        </a:p>
      </dgm:t>
    </dgm:pt>
    <dgm:pt modelId="{3E1C4E57-1127-4A06-B033-1693D67A2917}" type="pres">
      <dgm:prSet presAssocID="{6C3B1EAF-E7F0-4E8F-B8C3-7D10FB9AA46B}" presName="root2" presStyleCnt="0"/>
      <dgm:spPr/>
      <dgm:t>
        <a:bodyPr/>
        <a:lstStyle/>
        <a:p>
          <a:endParaRPr lang="en-US"/>
        </a:p>
      </dgm:t>
    </dgm:pt>
    <dgm:pt modelId="{B105DE7D-D543-4983-B8C4-CED8416FD1FD}" type="pres">
      <dgm:prSet presAssocID="{6C3B1EAF-E7F0-4E8F-B8C3-7D10FB9AA46B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568723-150B-4F29-A19A-BB4C969E8B16}" type="pres">
      <dgm:prSet presAssocID="{6C3B1EAF-E7F0-4E8F-B8C3-7D10FB9AA46B}" presName="level3hierChild" presStyleCnt="0"/>
      <dgm:spPr/>
      <dgm:t>
        <a:bodyPr/>
        <a:lstStyle/>
        <a:p>
          <a:endParaRPr lang="en-US"/>
        </a:p>
      </dgm:t>
    </dgm:pt>
    <dgm:pt modelId="{77744CCC-611A-48BE-8DB4-3DC1D4E3252B}" type="pres">
      <dgm:prSet presAssocID="{B6FDDF1B-49A4-487D-BDB5-DDC1FD801934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5C30BE5B-37F1-4B09-9329-751C6D5E74D9}" type="pres">
      <dgm:prSet presAssocID="{B6FDDF1B-49A4-487D-BDB5-DDC1FD801934}" presName="connTx" presStyleLbl="parChTrans1D3" presStyleIdx="1" presStyleCnt="3"/>
      <dgm:spPr/>
      <dgm:t>
        <a:bodyPr/>
        <a:lstStyle/>
        <a:p>
          <a:endParaRPr lang="en-US"/>
        </a:p>
      </dgm:t>
    </dgm:pt>
    <dgm:pt modelId="{21924D35-6E88-47AA-B33B-EA3717F6AE56}" type="pres">
      <dgm:prSet presAssocID="{0A1C0D3B-96D9-4D9B-B16A-BBABDE6A9B06}" presName="root2" presStyleCnt="0"/>
      <dgm:spPr/>
      <dgm:t>
        <a:bodyPr/>
        <a:lstStyle/>
        <a:p>
          <a:endParaRPr lang="en-US"/>
        </a:p>
      </dgm:t>
    </dgm:pt>
    <dgm:pt modelId="{BA673F76-49F8-49AD-A102-FD451AB327BF}" type="pres">
      <dgm:prSet presAssocID="{0A1C0D3B-96D9-4D9B-B16A-BBABDE6A9B06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8F078F-109C-4FA9-9A40-C9A9D106CDE7}" type="pres">
      <dgm:prSet presAssocID="{0A1C0D3B-96D9-4D9B-B16A-BBABDE6A9B06}" presName="level3hierChild" presStyleCnt="0"/>
      <dgm:spPr/>
      <dgm:t>
        <a:bodyPr/>
        <a:lstStyle/>
        <a:p>
          <a:endParaRPr lang="en-US"/>
        </a:p>
      </dgm:t>
    </dgm:pt>
    <dgm:pt modelId="{1C3A297A-5910-4D40-8C80-30B8A259B315}" type="pres">
      <dgm:prSet presAssocID="{31C59E42-1169-4214-B425-BCB2F47ABB1D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BFBBA0DB-984E-44E7-8738-C6B137AE58B5}" type="pres">
      <dgm:prSet presAssocID="{31C59E42-1169-4214-B425-BCB2F47ABB1D}" presName="connTx" presStyleLbl="parChTrans1D3" presStyleIdx="2" presStyleCnt="3"/>
      <dgm:spPr/>
      <dgm:t>
        <a:bodyPr/>
        <a:lstStyle/>
        <a:p>
          <a:endParaRPr lang="en-US"/>
        </a:p>
      </dgm:t>
    </dgm:pt>
    <dgm:pt modelId="{6DA83CCC-A19B-40B8-B5B4-D89A19289682}" type="pres">
      <dgm:prSet presAssocID="{C139E02E-A0C3-4A7E-ABE1-98A958C1C169}" presName="root2" presStyleCnt="0"/>
      <dgm:spPr/>
      <dgm:t>
        <a:bodyPr/>
        <a:lstStyle/>
        <a:p>
          <a:endParaRPr lang="en-US"/>
        </a:p>
      </dgm:t>
    </dgm:pt>
    <dgm:pt modelId="{7C70439D-E2AF-4213-ACC1-D7F2BD3775BF}" type="pres">
      <dgm:prSet presAssocID="{C139E02E-A0C3-4A7E-ABE1-98A958C1C169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FFBF3A-C2FF-4DB9-987F-CDE0293C5102}" type="pres">
      <dgm:prSet presAssocID="{C139E02E-A0C3-4A7E-ABE1-98A958C1C169}" presName="level3hierChild" presStyleCnt="0"/>
      <dgm:spPr/>
      <dgm:t>
        <a:bodyPr/>
        <a:lstStyle/>
        <a:p>
          <a:endParaRPr lang="en-US"/>
        </a:p>
      </dgm:t>
    </dgm:pt>
    <dgm:pt modelId="{19FFB4E4-061C-4D1A-A7E6-8531717BDC4F}" type="pres">
      <dgm:prSet presAssocID="{104031A6-A59F-4966-9CE9-9803BF86913B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CC88036F-D5B7-4DC9-A967-7C016AB3810B}" type="pres">
      <dgm:prSet presAssocID="{104031A6-A59F-4966-9CE9-9803BF86913B}" presName="connTx" presStyleLbl="parChTrans1D2" presStyleIdx="1" presStyleCnt="2"/>
      <dgm:spPr/>
      <dgm:t>
        <a:bodyPr/>
        <a:lstStyle/>
        <a:p>
          <a:endParaRPr lang="en-US"/>
        </a:p>
      </dgm:t>
    </dgm:pt>
    <dgm:pt modelId="{17A9E987-CD32-4AB2-ABE0-3806FD9FF6B7}" type="pres">
      <dgm:prSet presAssocID="{715737B3-F110-4B31-86A0-84706B5041EC}" presName="root2" presStyleCnt="0"/>
      <dgm:spPr/>
      <dgm:t>
        <a:bodyPr/>
        <a:lstStyle/>
        <a:p>
          <a:endParaRPr lang="en-US"/>
        </a:p>
      </dgm:t>
    </dgm:pt>
    <dgm:pt modelId="{5F57DD1D-E8A6-453F-BD90-A568438E39AE}" type="pres">
      <dgm:prSet presAssocID="{715737B3-F110-4B31-86A0-84706B5041EC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0243F8-06C4-43E6-B00D-5E695217E62F}" type="pres">
      <dgm:prSet presAssocID="{715737B3-F110-4B31-86A0-84706B5041EC}" presName="level3hierChild" presStyleCnt="0"/>
      <dgm:spPr/>
      <dgm:t>
        <a:bodyPr/>
        <a:lstStyle/>
        <a:p>
          <a:endParaRPr lang="en-US"/>
        </a:p>
      </dgm:t>
    </dgm:pt>
  </dgm:ptLst>
  <dgm:cxnLst>
    <dgm:cxn modelId="{FE78E4F1-6C79-4377-A94B-8F12F548D8DB}" srcId="{941DDE87-A423-4A0E-A215-DA19D5989607}" destId="{699680F4-1A39-4D5B-8949-9B7885FF05B7}" srcOrd="0" destOrd="0" parTransId="{2AE7E7C3-57B1-48D5-A839-B3D6BCFCF27A}" sibTransId="{192ACE15-5723-43C6-A1E4-75FF9A8FE8DD}"/>
    <dgm:cxn modelId="{A194EFFE-086E-4F12-A556-EC12126099E7}" type="presOf" srcId="{A80807B7-E6B2-4A94-A398-F45F0E40F49D}" destId="{BDBF7968-77D6-4276-826B-EE9618DF0CDC}" srcOrd="0" destOrd="0" presId="urn:microsoft.com/office/officeart/2005/8/layout/hierarchy2"/>
    <dgm:cxn modelId="{8DDCC55F-3D90-47EA-AC34-D10CD71A09D6}" type="presOf" srcId="{461DC738-FB4F-4808-8E00-AD3B08387F67}" destId="{DB392D4D-8126-4179-9B68-E7DC25E86BC0}" srcOrd="0" destOrd="0" presId="urn:microsoft.com/office/officeart/2005/8/layout/hierarchy2"/>
    <dgm:cxn modelId="{9FDC1DA9-972F-4FA5-B456-A3BEB05B56C9}" srcId="{699680F4-1A39-4D5B-8949-9B7885FF05B7}" destId="{C139E02E-A0C3-4A7E-ABE1-98A958C1C169}" srcOrd="2" destOrd="0" parTransId="{31C59E42-1169-4214-B425-BCB2F47ABB1D}" sibTransId="{63274843-F7E8-497F-A2B1-58DFB781A097}"/>
    <dgm:cxn modelId="{65B5CB94-6710-423D-B887-65177560427D}" type="presOf" srcId="{2AE7E7C3-57B1-48D5-A839-B3D6BCFCF27A}" destId="{22EC6520-F590-4248-86DA-A2AC99A6C0A0}" srcOrd="1" destOrd="0" presId="urn:microsoft.com/office/officeart/2005/8/layout/hierarchy2"/>
    <dgm:cxn modelId="{80595BC8-9B5E-4A88-9F6A-9C93948CBD1D}" srcId="{699680F4-1A39-4D5B-8949-9B7885FF05B7}" destId="{0A1C0D3B-96D9-4D9B-B16A-BBABDE6A9B06}" srcOrd="1" destOrd="0" parTransId="{B6FDDF1B-49A4-487D-BDB5-DDC1FD801934}" sibTransId="{3A836921-0D08-4676-B2B3-4B5DA029E510}"/>
    <dgm:cxn modelId="{879FEB8D-869E-4B01-BD60-A6B140719261}" type="presOf" srcId="{B6FDDF1B-49A4-487D-BDB5-DDC1FD801934}" destId="{5C30BE5B-37F1-4B09-9329-751C6D5E74D9}" srcOrd="1" destOrd="0" presId="urn:microsoft.com/office/officeart/2005/8/layout/hierarchy2"/>
    <dgm:cxn modelId="{24238044-5AC0-44F7-B477-91720C0BFFEB}" type="presOf" srcId="{2AE7E7C3-57B1-48D5-A839-B3D6BCFCF27A}" destId="{B31FE548-1D2D-481E-9607-A317C335AC4B}" srcOrd="0" destOrd="0" presId="urn:microsoft.com/office/officeart/2005/8/layout/hierarchy2"/>
    <dgm:cxn modelId="{5DFF88EE-CB68-41AF-B925-21AB1CC02836}" type="presOf" srcId="{715737B3-F110-4B31-86A0-84706B5041EC}" destId="{5F57DD1D-E8A6-453F-BD90-A568438E39AE}" srcOrd="0" destOrd="0" presId="urn:microsoft.com/office/officeart/2005/8/layout/hierarchy2"/>
    <dgm:cxn modelId="{9E8EB1E3-5ED5-4E41-81A6-EFA33A949627}" type="presOf" srcId="{B6FDDF1B-49A4-487D-BDB5-DDC1FD801934}" destId="{77744CCC-611A-48BE-8DB4-3DC1D4E3252B}" srcOrd="0" destOrd="0" presId="urn:microsoft.com/office/officeart/2005/8/layout/hierarchy2"/>
    <dgm:cxn modelId="{BD29E722-3274-48CD-998E-D13ECC95E10B}" srcId="{A80807B7-E6B2-4A94-A398-F45F0E40F49D}" destId="{941DDE87-A423-4A0E-A215-DA19D5989607}" srcOrd="0" destOrd="0" parTransId="{77324024-CB12-4DCF-AFEA-039D91A1E890}" sibTransId="{5FCD0C50-3E6D-4E35-843E-5C910D57410C}"/>
    <dgm:cxn modelId="{057FA4C3-7D52-462A-BB69-8A4CA77F39EB}" type="presOf" srcId="{31C59E42-1169-4214-B425-BCB2F47ABB1D}" destId="{1C3A297A-5910-4D40-8C80-30B8A259B315}" srcOrd="0" destOrd="0" presId="urn:microsoft.com/office/officeart/2005/8/layout/hierarchy2"/>
    <dgm:cxn modelId="{BEDE1BFE-724E-4FEF-A141-B08F0774C685}" type="presOf" srcId="{C139E02E-A0C3-4A7E-ABE1-98A958C1C169}" destId="{7C70439D-E2AF-4213-ACC1-D7F2BD3775BF}" srcOrd="0" destOrd="0" presId="urn:microsoft.com/office/officeart/2005/8/layout/hierarchy2"/>
    <dgm:cxn modelId="{28A8CF1E-FD17-49A2-B6DE-8FE21B34EFFC}" type="presOf" srcId="{6C3B1EAF-E7F0-4E8F-B8C3-7D10FB9AA46B}" destId="{B105DE7D-D543-4983-B8C4-CED8416FD1FD}" srcOrd="0" destOrd="0" presId="urn:microsoft.com/office/officeart/2005/8/layout/hierarchy2"/>
    <dgm:cxn modelId="{9C9BAABA-2286-4C8D-A60F-415AEF4AEF86}" type="presOf" srcId="{104031A6-A59F-4966-9CE9-9803BF86913B}" destId="{CC88036F-D5B7-4DC9-A967-7C016AB3810B}" srcOrd="1" destOrd="0" presId="urn:microsoft.com/office/officeart/2005/8/layout/hierarchy2"/>
    <dgm:cxn modelId="{004995A0-633C-4CBE-9471-531ADF9125C2}" srcId="{699680F4-1A39-4D5B-8949-9B7885FF05B7}" destId="{6C3B1EAF-E7F0-4E8F-B8C3-7D10FB9AA46B}" srcOrd="0" destOrd="0" parTransId="{461DC738-FB4F-4808-8E00-AD3B08387F67}" sibTransId="{33DC05CA-F498-4B3E-9860-9774A74996E5}"/>
    <dgm:cxn modelId="{6639BC01-5DEC-4F0C-92DD-BB6AFB4388A9}" type="presOf" srcId="{0A1C0D3B-96D9-4D9B-B16A-BBABDE6A9B06}" destId="{BA673F76-49F8-49AD-A102-FD451AB327BF}" srcOrd="0" destOrd="0" presId="urn:microsoft.com/office/officeart/2005/8/layout/hierarchy2"/>
    <dgm:cxn modelId="{7E14971E-19E5-4B8A-8CE3-F431CE5619AB}" type="presOf" srcId="{941DDE87-A423-4A0E-A215-DA19D5989607}" destId="{3F3139F7-7987-4D4F-A548-7763005693A4}" srcOrd="0" destOrd="0" presId="urn:microsoft.com/office/officeart/2005/8/layout/hierarchy2"/>
    <dgm:cxn modelId="{F2A295CC-4698-436F-B45C-C46CB9058353}" type="presOf" srcId="{104031A6-A59F-4966-9CE9-9803BF86913B}" destId="{19FFB4E4-061C-4D1A-A7E6-8531717BDC4F}" srcOrd="0" destOrd="0" presId="urn:microsoft.com/office/officeart/2005/8/layout/hierarchy2"/>
    <dgm:cxn modelId="{4D07EF36-16DE-48CE-8032-8F8D8361A7D3}" type="presOf" srcId="{699680F4-1A39-4D5B-8949-9B7885FF05B7}" destId="{098407F2-B400-4599-AD45-1AF4245F65E7}" srcOrd="0" destOrd="0" presId="urn:microsoft.com/office/officeart/2005/8/layout/hierarchy2"/>
    <dgm:cxn modelId="{3ABA96BD-8B7D-4252-A232-663926766935}" srcId="{941DDE87-A423-4A0E-A215-DA19D5989607}" destId="{715737B3-F110-4B31-86A0-84706B5041EC}" srcOrd="1" destOrd="0" parTransId="{104031A6-A59F-4966-9CE9-9803BF86913B}" sibTransId="{9E84E68B-9D6A-4ED1-A767-49A8C3FB66BD}"/>
    <dgm:cxn modelId="{47CAABC5-9B19-426C-B178-FA2456AF148C}" type="presOf" srcId="{461DC738-FB4F-4808-8E00-AD3B08387F67}" destId="{553FE461-9109-4D95-8363-071838078585}" srcOrd="1" destOrd="0" presId="urn:microsoft.com/office/officeart/2005/8/layout/hierarchy2"/>
    <dgm:cxn modelId="{ABE4AF2B-0BE1-461B-B242-85919CAF20F7}" type="presOf" srcId="{31C59E42-1169-4214-B425-BCB2F47ABB1D}" destId="{BFBBA0DB-984E-44E7-8738-C6B137AE58B5}" srcOrd="1" destOrd="0" presId="urn:microsoft.com/office/officeart/2005/8/layout/hierarchy2"/>
    <dgm:cxn modelId="{6ADC683D-BF77-4290-B771-AE771512D017}" type="presParOf" srcId="{BDBF7968-77D6-4276-826B-EE9618DF0CDC}" destId="{C9946DFF-CDAD-4CDD-A2F5-7008B3DCAEF3}" srcOrd="0" destOrd="0" presId="urn:microsoft.com/office/officeart/2005/8/layout/hierarchy2"/>
    <dgm:cxn modelId="{00FD4BF3-D635-4FB5-BD78-339477704BD6}" type="presParOf" srcId="{C9946DFF-CDAD-4CDD-A2F5-7008B3DCAEF3}" destId="{3F3139F7-7987-4D4F-A548-7763005693A4}" srcOrd="0" destOrd="0" presId="urn:microsoft.com/office/officeart/2005/8/layout/hierarchy2"/>
    <dgm:cxn modelId="{44484089-38C0-4655-BD74-1A19DBDC2F23}" type="presParOf" srcId="{C9946DFF-CDAD-4CDD-A2F5-7008B3DCAEF3}" destId="{D773D300-50F8-4CDE-B65B-9B607D6B0A43}" srcOrd="1" destOrd="0" presId="urn:microsoft.com/office/officeart/2005/8/layout/hierarchy2"/>
    <dgm:cxn modelId="{F5AC2A6C-4D7C-4077-AEDE-DF90675D46CF}" type="presParOf" srcId="{D773D300-50F8-4CDE-B65B-9B607D6B0A43}" destId="{B31FE548-1D2D-481E-9607-A317C335AC4B}" srcOrd="0" destOrd="0" presId="urn:microsoft.com/office/officeart/2005/8/layout/hierarchy2"/>
    <dgm:cxn modelId="{A06104E1-AD54-47DD-B7E0-C15AC51A4BC9}" type="presParOf" srcId="{B31FE548-1D2D-481E-9607-A317C335AC4B}" destId="{22EC6520-F590-4248-86DA-A2AC99A6C0A0}" srcOrd="0" destOrd="0" presId="urn:microsoft.com/office/officeart/2005/8/layout/hierarchy2"/>
    <dgm:cxn modelId="{AE56508F-9796-4FC2-B857-CCF1C8AEA674}" type="presParOf" srcId="{D773D300-50F8-4CDE-B65B-9B607D6B0A43}" destId="{42808695-462D-4C7A-879A-484193962017}" srcOrd="1" destOrd="0" presId="urn:microsoft.com/office/officeart/2005/8/layout/hierarchy2"/>
    <dgm:cxn modelId="{59880C92-2FC2-487C-91C2-5008D81C88D4}" type="presParOf" srcId="{42808695-462D-4C7A-879A-484193962017}" destId="{098407F2-B400-4599-AD45-1AF4245F65E7}" srcOrd="0" destOrd="0" presId="urn:microsoft.com/office/officeart/2005/8/layout/hierarchy2"/>
    <dgm:cxn modelId="{8BAF4A03-377B-4CC1-9A72-8BCCC2B4971A}" type="presParOf" srcId="{42808695-462D-4C7A-879A-484193962017}" destId="{DD4836D6-4F80-476B-8933-4D455C845FAE}" srcOrd="1" destOrd="0" presId="urn:microsoft.com/office/officeart/2005/8/layout/hierarchy2"/>
    <dgm:cxn modelId="{ADD694E5-2EEF-49B5-AAB5-E631563BC77D}" type="presParOf" srcId="{DD4836D6-4F80-476B-8933-4D455C845FAE}" destId="{DB392D4D-8126-4179-9B68-E7DC25E86BC0}" srcOrd="0" destOrd="0" presId="urn:microsoft.com/office/officeart/2005/8/layout/hierarchy2"/>
    <dgm:cxn modelId="{D0ACCC26-9A8D-4253-919C-ECBD02CA24D7}" type="presParOf" srcId="{DB392D4D-8126-4179-9B68-E7DC25E86BC0}" destId="{553FE461-9109-4D95-8363-071838078585}" srcOrd="0" destOrd="0" presId="urn:microsoft.com/office/officeart/2005/8/layout/hierarchy2"/>
    <dgm:cxn modelId="{3633DB29-86A2-43C9-BCA2-50968A706946}" type="presParOf" srcId="{DD4836D6-4F80-476B-8933-4D455C845FAE}" destId="{3E1C4E57-1127-4A06-B033-1693D67A2917}" srcOrd="1" destOrd="0" presId="urn:microsoft.com/office/officeart/2005/8/layout/hierarchy2"/>
    <dgm:cxn modelId="{3FC3D918-9754-4340-BA15-5CF8B57E6823}" type="presParOf" srcId="{3E1C4E57-1127-4A06-B033-1693D67A2917}" destId="{B105DE7D-D543-4983-B8C4-CED8416FD1FD}" srcOrd="0" destOrd="0" presId="urn:microsoft.com/office/officeart/2005/8/layout/hierarchy2"/>
    <dgm:cxn modelId="{A0A29A5C-9389-4D08-9B54-2FB4232E715E}" type="presParOf" srcId="{3E1C4E57-1127-4A06-B033-1693D67A2917}" destId="{79568723-150B-4F29-A19A-BB4C969E8B16}" srcOrd="1" destOrd="0" presId="urn:microsoft.com/office/officeart/2005/8/layout/hierarchy2"/>
    <dgm:cxn modelId="{13302CD2-B5AD-46A5-8C29-51825D51B46A}" type="presParOf" srcId="{DD4836D6-4F80-476B-8933-4D455C845FAE}" destId="{77744CCC-611A-48BE-8DB4-3DC1D4E3252B}" srcOrd="2" destOrd="0" presId="urn:microsoft.com/office/officeart/2005/8/layout/hierarchy2"/>
    <dgm:cxn modelId="{5362C614-906A-4C0C-BB41-0990B642F52D}" type="presParOf" srcId="{77744CCC-611A-48BE-8DB4-3DC1D4E3252B}" destId="{5C30BE5B-37F1-4B09-9329-751C6D5E74D9}" srcOrd="0" destOrd="0" presId="urn:microsoft.com/office/officeart/2005/8/layout/hierarchy2"/>
    <dgm:cxn modelId="{A8836755-5E11-493C-B7F0-A96704B70E67}" type="presParOf" srcId="{DD4836D6-4F80-476B-8933-4D455C845FAE}" destId="{21924D35-6E88-47AA-B33B-EA3717F6AE56}" srcOrd="3" destOrd="0" presId="urn:microsoft.com/office/officeart/2005/8/layout/hierarchy2"/>
    <dgm:cxn modelId="{11906EC3-4706-4B70-9880-43F48A81A101}" type="presParOf" srcId="{21924D35-6E88-47AA-B33B-EA3717F6AE56}" destId="{BA673F76-49F8-49AD-A102-FD451AB327BF}" srcOrd="0" destOrd="0" presId="urn:microsoft.com/office/officeart/2005/8/layout/hierarchy2"/>
    <dgm:cxn modelId="{AC6145F7-2986-4D27-84F8-8A74CCB18203}" type="presParOf" srcId="{21924D35-6E88-47AA-B33B-EA3717F6AE56}" destId="{BC8F078F-109C-4FA9-9A40-C9A9D106CDE7}" srcOrd="1" destOrd="0" presId="urn:microsoft.com/office/officeart/2005/8/layout/hierarchy2"/>
    <dgm:cxn modelId="{4B3773EA-F4B1-4265-A173-4BB30FC8DDD1}" type="presParOf" srcId="{DD4836D6-4F80-476B-8933-4D455C845FAE}" destId="{1C3A297A-5910-4D40-8C80-30B8A259B315}" srcOrd="4" destOrd="0" presId="urn:microsoft.com/office/officeart/2005/8/layout/hierarchy2"/>
    <dgm:cxn modelId="{86008FE9-8F77-4424-AC75-2849EB1223D7}" type="presParOf" srcId="{1C3A297A-5910-4D40-8C80-30B8A259B315}" destId="{BFBBA0DB-984E-44E7-8738-C6B137AE58B5}" srcOrd="0" destOrd="0" presId="urn:microsoft.com/office/officeart/2005/8/layout/hierarchy2"/>
    <dgm:cxn modelId="{CC75CEE2-0620-4977-9D2C-9BFA0575335E}" type="presParOf" srcId="{DD4836D6-4F80-476B-8933-4D455C845FAE}" destId="{6DA83CCC-A19B-40B8-B5B4-D89A19289682}" srcOrd="5" destOrd="0" presId="urn:microsoft.com/office/officeart/2005/8/layout/hierarchy2"/>
    <dgm:cxn modelId="{B0163672-339B-4DAE-BD47-F4BF90D2BD0E}" type="presParOf" srcId="{6DA83CCC-A19B-40B8-B5B4-D89A19289682}" destId="{7C70439D-E2AF-4213-ACC1-D7F2BD3775BF}" srcOrd="0" destOrd="0" presId="urn:microsoft.com/office/officeart/2005/8/layout/hierarchy2"/>
    <dgm:cxn modelId="{CAF822ED-FF40-44CD-A981-58241E646F0F}" type="presParOf" srcId="{6DA83CCC-A19B-40B8-B5B4-D89A19289682}" destId="{AAFFBF3A-C2FF-4DB9-987F-CDE0293C5102}" srcOrd="1" destOrd="0" presId="urn:microsoft.com/office/officeart/2005/8/layout/hierarchy2"/>
    <dgm:cxn modelId="{07A57C94-64D7-4037-ABDF-D3839D108AB8}" type="presParOf" srcId="{D773D300-50F8-4CDE-B65B-9B607D6B0A43}" destId="{19FFB4E4-061C-4D1A-A7E6-8531717BDC4F}" srcOrd="2" destOrd="0" presId="urn:microsoft.com/office/officeart/2005/8/layout/hierarchy2"/>
    <dgm:cxn modelId="{C737CF1A-5AD1-4B3F-9D86-BD72409BC8A6}" type="presParOf" srcId="{19FFB4E4-061C-4D1A-A7E6-8531717BDC4F}" destId="{CC88036F-D5B7-4DC9-A967-7C016AB3810B}" srcOrd="0" destOrd="0" presId="urn:microsoft.com/office/officeart/2005/8/layout/hierarchy2"/>
    <dgm:cxn modelId="{0D0997D8-6B8F-4FA2-83BF-708495044AF8}" type="presParOf" srcId="{D773D300-50F8-4CDE-B65B-9B607D6B0A43}" destId="{17A9E987-CD32-4AB2-ABE0-3806FD9FF6B7}" srcOrd="3" destOrd="0" presId="urn:microsoft.com/office/officeart/2005/8/layout/hierarchy2"/>
    <dgm:cxn modelId="{0610B357-87C9-4DB5-B4A2-BD61699A6B7E}" type="presParOf" srcId="{17A9E987-CD32-4AB2-ABE0-3806FD9FF6B7}" destId="{5F57DD1D-E8A6-453F-BD90-A568438E39AE}" srcOrd="0" destOrd="0" presId="urn:microsoft.com/office/officeart/2005/8/layout/hierarchy2"/>
    <dgm:cxn modelId="{C37B4787-3E8C-4756-9FC0-A81C2A8FFB1C}" type="presParOf" srcId="{17A9E987-CD32-4AB2-ABE0-3806FD9FF6B7}" destId="{900243F8-06C4-43E6-B00D-5E695217E62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139F7-7987-4D4F-A548-7763005693A4}">
      <dsp:nvSpPr>
        <dsp:cNvPr id="0" name=""/>
        <dsp:cNvSpPr/>
      </dsp:nvSpPr>
      <dsp:spPr>
        <a:xfrm>
          <a:off x="651430" y="2102698"/>
          <a:ext cx="2435634" cy="12178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/>
            <a:t>Percabangan </a:t>
          </a:r>
          <a:endParaRPr lang="en-US" sz="3400" kern="1200" dirty="0"/>
        </a:p>
      </dsp:txBody>
      <dsp:txXfrm>
        <a:off x="687099" y="2138367"/>
        <a:ext cx="2364296" cy="1146479"/>
      </dsp:txXfrm>
    </dsp:sp>
    <dsp:sp modelId="{B31FE548-1D2D-481E-9607-A317C335AC4B}">
      <dsp:nvSpPr>
        <dsp:cNvPr id="0" name=""/>
        <dsp:cNvSpPr/>
      </dsp:nvSpPr>
      <dsp:spPr>
        <a:xfrm rot="19457599">
          <a:off x="2974293" y="2334238"/>
          <a:ext cx="119979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199797" y="2724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3544197" y="2331489"/>
        <a:ext cx="59989" cy="59989"/>
      </dsp:txXfrm>
    </dsp:sp>
    <dsp:sp modelId="{098407F2-B400-4599-AD45-1AF4245F65E7}">
      <dsp:nvSpPr>
        <dsp:cNvPr id="0" name=""/>
        <dsp:cNvSpPr/>
      </dsp:nvSpPr>
      <dsp:spPr>
        <a:xfrm>
          <a:off x="4061318" y="1402453"/>
          <a:ext cx="2435634" cy="12178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/>
            <a:t>IF</a:t>
          </a:r>
          <a:endParaRPr lang="en-US" sz="3400" kern="1200" dirty="0"/>
        </a:p>
      </dsp:txBody>
      <dsp:txXfrm>
        <a:off x="4096987" y="1438122"/>
        <a:ext cx="2364296" cy="1146479"/>
      </dsp:txXfrm>
    </dsp:sp>
    <dsp:sp modelId="{DB392D4D-8126-4179-9B68-E7DC25E86BC0}">
      <dsp:nvSpPr>
        <dsp:cNvPr id="0" name=""/>
        <dsp:cNvSpPr/>
      </dsp:nvSpPr>
      <dsp:spPr>
        <a:xfrm rot="18289469">
          <a:off x="6131064" y="1283871"/>
          <a:ext cx="1706030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706030" y="27246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solidFill>
              <a:schemeClr val="tx1"/>
            </a:solidFill>
          </a:endParaRPr>
        </a:p>
      </dsp:txBody>
      <dsp:txXfrm>
        <a:off x="6941429" y="1268466"/>
        <a:ext cx="85301" cy="85301"/>
      </dsp:txXfrm>
    </dsp:sp>
    <dsp:sp modelId="{B105DE7D-D543-4983-B8C4-CED8416FD1FD}">
      <dsp:nvSpPr>
        <dsp:cNvPr id="0" name=""/>
        <dsp:cNvSpPr/>
      </dsp:nvSpPr>
      <dsp:spPr>
        <a:xfrm>
          <a:off x="7471206" y="1964"/>
          <a:ext cx="2435634" cy="12178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1 </a:t>
          </a:r>
          <a:r>
            <a:rPr lang="en-US" sz="3400" kern="1200" dirty="0" err="1" smtClean="0"/>
            <a:t>kondisi</a:t>
          </a:r>
          <a:endParaRPr lang="en-US" sz="3400" kern="1200" dirty="0"/>
        </a:p>
      </dsp:txBody>
      <dsp:txXfrm>
        <a:off x="7506875" y="37633"/>
        <a:ext cx="2364296" cy="1146479"/>
      </dsp:txXfrm>
    </dsp:sp>
    <dsp:sp modelId="{77744CCC-611A-48BE-8DB4-3DC1D4E3252B}">
      <dsp:nvSpPr>
        <dsp:cNvPr id="0" name=""/>
        <dsp:cNvSpPr/>
      </dsp:nvSpPr>
      <dsp:spPr>
        <a:xfrm>
          <a:off x="6496953" y="1984116"/>
          <a:ext cx="97425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974253" y="27246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6959723" y="1987006"/>
        <a:ext cx="48712" cy="48712"/>
      </dsp:txXfrm>
    </dsp:sp>
    <dsp:sp modelId="{BA673F76-49F8-49AD-A102-FD451AB327BF}">
      <dsp:nvSpPr>
        <dsp:cNvPr id="0" name=""/>
        <dsp:cNvSpPr/>
      </dsp:nvSpPr>
      <dsp:spPr>
        <a:xfrm>
          <a:off x="7471206" y="1402453"/>
          <a:ext cx="2435634" cy="12178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/>
            <a:t>2 kondisi</a:t>
          </a:r>
          <a:endParaRPr lang="en-US" sz="3400" kern="1200" dirty="0"/>
        </a:p>
      </dsp:txBody>
      <dsp:txXfrm>
        <a:off x="7506875" y="1438122"/>
        <a:ext cx="2364296" cy="1146479"/>
      </dsp:txXfrm>
    </dsp:sp>
    <dsp:sp modelId="{1C3A297A-5910-4D40-8C80-30B8A259B315}">
      <dsp:nvSpPr>
        <dsp:cNvPr id="0" name=""/>
        <dsp:cNvSpPr/>
      </dsp:nvSpPr>
      <dsp:spPr>
        <a:xfrm rot="3310531">
          <a:off x="6131064" y="2684361"/>
          <a:ext cx="1706030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706030" y="27246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solidFill>
              <a:schemeClr val="tx1"/>
            </a:solidFill>
          </a:endParaRPr>
        </a:p>
      </dsp:txBody>
      <dsp:txXfrm>
        <a:off x="6941429" y="2668956"/>
        <a:ext cx="85301" cy="85301"/>
      </dsp:txXfrm>
    </dsp:sp>
    <dsp:sp modelId="{7C70439D-E2AF-4213-ACC1-D7F2BD3775BF}">
      <dsp:nvSpPr>
        <dsp:cNvPr id="0" name=""/>
        <dsp:cNvSpPr/>
      </dsp:nvSpPr>
      <dsp:spPr>
        <a:xfrm>
          <a:off x="7471206" y="2802943"/>
          <a:ext cx="2435634" cy="12178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/>
            <a:t>Banyak</a:t>
          </a:r>
          <a:r>
            <a:rPr lang="en-US" sz="3400" kern="1200" dirty="0" smtClean="0"/>
            <a:t> IF</a:t>
          </a:r>
          <a:endParaRPr lang="en-US" sz="3400" kern="1200" dirty="0"/>
        </a:p>
      </dsp:txBody>
      <dsp:txXfrm>
        <a:off x="7506875" y="2838612"/>
        <a:ext cx="2364296" cy="1146479"/>
      </dsp:txXfrm>
    </dsp:sp>
    <dsp:sp modelId="{19FFB4E4-061C-4D1A-A7E6-8531717BDC4F}">
      <dsp:nvSpPr>
        <dsp:cNvPr id="0" name=""/>
        <dsp:cNvSpPr/>
      </dsp:nvSpPr>
      <dsp:spPr>
        <a:xfrm rot="2142401">
          <a:off x="2974293" y="3034483"/>
          <a:ext cx="119979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199797" y="2724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3544197" y="3031734"/>
        <a:ext cx="59989" cy="59989"/>
      </dsp:txXfrm>
    </dsp:sp>
    <dsp:sp modelId="{5F57DD1D-E8A6-453F-BD90-A568438E39AE}">
      <dsp:nvSpPr>
        <dsp:cNvPr id="0" name=""/>
        <dsp:cNvSpPr/>
      </dsp:nvSpPr>
      <dsp:spPr>
        <a:xfrm>
          <a:off x="4061318" y="2802943"/>
          <a:ext cx="2435634" cy="12178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SWITCH</a:t>
          </a:r>
          <a:endParaRPr lang="en-US" sz="3400" kern="1200" dirty="0"/>
        </a:p>
      </dsp:txBody>
      <dsp:txXfrm>
        <a:off x="4096987" y="2838612"/>
        <a:ext cx="2364296" cy="1146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973A7F9-142F-4517-8A06-D720F75ED396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ABD1-B374-49EC-8F9B-E56A12C6CF2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130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A7F9-142F-4517-8A06-D720F75ED396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ABD1-B374-49EC-8F9B-E56A12C6CF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A7F9-142F-4517-8A06-D720F75ED396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ABD1-B374-49EC-8F9B-E56A12C6CF2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14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A7F9-142F-4517-8A06-D720F75ED396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ABD1-B374-49EC-8F9B-E56A12C6CF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5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A7F9-142F-4517-8A06-D720F75ED396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ABD1-B374-49EC-8F9B-E56A12C6CF2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3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A7F9-142F-4517-8A06-D720F75ED396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ABD1-B374-49EC-8F9B-E56A12C6CF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7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A7F9-142F-4517-8A06-D720F75ED396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ABD1-B374-49EC-8F9B-E56A12C6CF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4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A7F9-142F-4517-8A06-D720F75ED396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ABD1-B374-49EC-8F9B-E56A12C6CF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5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A7F9-142F-4517-8A06-D720F75ED396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ABD1-B374-49EC-8F9B-E56A12C6CF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A7F9-142F-4517-8A06-D720F75ED396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ABD1-B374-49EC-8F9B-E56A12C6CF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3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A7F9-142F-4517-8A06-D720F75ED396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ABD1-B374-49EC-8F9B-E56A12C6CF2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50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973A7F9-142F-4517-8A06-D720F75ED396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ECDABD1-B374-49EC-8F9B-E56A12C6CF2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59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1" y="1794935"/>
            <a:ext cx="8915399" cy="1828090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PEMROGRAMAN WEB DAN PERANGKAT BERGERAK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Kelas</a:t>
            </a:r>
            <a:r>
              <a:rPr lang="en-US" dirty="0" smtClean="0">
                <a:solidFill>
                  <a:schemeClr val="tx1"/>
                </a:solidFill>
              </a:rPr>
              <a:t> XI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SMK </a:t>
            </a:r>
            <a:r>
              <a:rPr lang="en-US" dirty="0" err="1" smtClean="0">
                <a:solidFill>
                  <a:schemeClr val="tx1"/>
                </a:solidFill>
              </a:rPr>
              <a:t>Negeri</a:t>
            </a:r>
            <a:r>
              <a:rPr lang="en-US" dirty="0" smtClean="0">
                <a:solidFill>
                  <a:schemeClr val="tx1"/>
                </a:solidFill>
              </a:rPr>
              <a:t> 3 </a:t>
            </a:r>
            <a:r>
              <a:rPr lang="en-US" dirty="0" err="1" smtClean="0">
                <a:solidFill>
                  <a:schemeClr val="tx1"/>
                </a:solidFill>
              </a:rPr>
              <a:t>Pamekasan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26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5271" t="19793" r="13104" b="8333"/>
          <a:stretch/>
        </p:blipFill>
        <p:spPr>
          <a:xfrm>
            <a:off x="3581400" y="346943"/>
            <a:ext cx="5105400" cy="652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7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9024" y="533400"/>
            <a:ext cx="6965245" cy="5334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IF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295400"/>
            <a:ext cx="8001000" cy="510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60;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($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75)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echo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anda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dinyatakan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lulus";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echo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anda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dinyatakan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lulus";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9024" y="609600"/>
            <a:ext cx="6965245" cy="5334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IF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kondisi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143000"/>
            <a:ext cx="79248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en-US" sz="2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$password=3;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If($password==3)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 “Password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Benar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 “Password Salah”;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50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710672" cy="4023360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Terdapat</a:t>
            </a:r>
            <a:r>
              <a:rPr lang="en-US" sz="3600" dirty="0" smtClean="0"/>
              <a:t> </a:t>
            </a:r>
            <a:r>
              <a:rPr lang="en-US" sz="3600" b="1" dirty="0" err="1" smtClean="0"/>
              <a:t>banyak</a:t>
            </a:r>
            <a:r>
              <a:rPr lang="en-US" sz="3600" b="1" dirty="0" smtClean="0"/>
              <a:t> </a:t>
            </a:r>
            <a:r>
              <a:rPr lang="en-US" sz="3600" dirty="0" err="1" smtClean="0"/>
              <a:t>kondisi</a:t>
            </a:r>
            <a:r>
              <a:rPr lang="en-US" sz="3600" dirty="0" smtClean="0"/>
              <a:t> </a:t>
            </a:r>
            <a:r>
              <a:rPr lang="en-US" sz="3600" dirty="0" err="1" smtClean="0"/>
              <a:t>untuk</a:t>
            </a:r>
            <a:r>
              <a:rPr lang="en-US" sz="3600" dirty="0" smtClean="0"/>
              <a:t> </a:t>
            </a:r>
            <a:r>
              <a:rPr lang="en-US" sz="3600" dirty="0" err="1" smtClean="0"/>
              <a:t>melakukan</a:t>
            </a:r>
            <a:r>
              <a:rPr lang="en-US" sz="3600" dirty="0" smtClean="0"/>
              <a:t> </a:t>
            </a:r>
            <a:r>
              <a:rPr lang="en-US" sz="3600" dirty="0" err="1" smtClean="0"/>
              <a:t>berbagai</a:t>
            </a:r>
            <a:r>
              <a:rPr lang="en-US" sz="3600" dirty="0" smtClean="0"/>
              <a:t> </a:t>
            </a:r>
            <a:r>
              <a:rPr lang="en-US" sz="3600" dirty="0" err="1" smtClean="0"/>
              <a:t>aksi</a:t>
            </a:r>
            <a:r>
              <a:rPr lang="en-US" sz="3600" dirty="0" smtClean="0"/>
              <a:t> yang </a:t>
            </a:r>
            <a:r>
              <a:rPr lang="en-US" sz="3600" dirty="0" err="1" smtClean="0"/>
              <a:t>akan</a:t>
            </a:r>
            <a:r>
              <a:rPr lang="en-US" sz="3600" dirty="0" smtClean="0"/>
              <a:t> </a:t>
            </a:r>
            <a:r>
              <a:rPr lang="en-US" sz="3600" dirty="0" err="1" smtClean="0"/>
              <a:t>dikerjakan</a:t>
            </a:r>
            <a:r>
              <a:rPr lang="en-US" sz="3600" dirty="0" smtClean="0"/>
              <a:t> </a:t>
            </a:r>
            <a:r>
              <a:rPr lang="en-US" sz="3600" dirty="0" err="1" smtClean="0"/>
              <a:t>jika</a:t>
            </a:r>
            <a:r>
              <a:rPr lang="en-US" sz="3600" dirty="0" smtClean="0"/>
              <a:t> </a:t>
            </a:r>
            <a:r>
              <a:rPr lang="en-US" sz="3600" dirty="0" err="1" smtClean="0"/>
              <a:t>syarat</a:t>
            </a:r>
            <a:r>
              <a:rPr lang="en-US" sz="3600" dirty="0" smtClean="0"/>
              <a:t> </a:t>
            </a:r>
            <a:r>
              <a:rPr lang="en-US" sz="3600" dirty="0" err="1" smtClean="0"/>
              <a:t>kondisi</a:t>
            </a:r>
            <a:r>
              <a:rPr lang="en-US" sz="3600" dirty="0" smtClean="0"/>
              <a:t> </a:t>
            </a:r>
            <a:r>
              <a:rPr lang="en-US" sz="3600" dirty="0" err="1" smtClean="0"/>
              <a:t>terpenuhi</a:t>
            </a:r>
            <a:r>
              <a:rPr lang="en-US" sz="3600" dirty="0" smtClean="0"/>
              <a:t>.</a:t>
            </a:r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304800"/>
            <a:ext cx="7620000" cy="6400800"/>
          </a:xfrm>
        </p:spPr>
        <p:txBody>
          <a:bodyPr>
            <a:normAutofit fontScale="85000" lnSpcReduction="20000"/>
          </a:bodyPr>
          <a:lstStyle/>
          <a:p>
            <a:pPr marL="692150" indent="-27305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if (</a:t>
            </a:r>
            <a:r>
              <a:rPr lang="en-US" b="1" dirty="0" err="1" smtClean="0">
                <a:solidFill>
                  <a:srgbClr val="FF0000"/>
                </a:solidFill>
              </a:rPr>
              <a:t>kondisi_percabangan</a:t>
            </a:r>
            <a:r>
              <a:rPr lang="en-US" b="1" dirty="0" smtClean="0">
                <a:solidFill>
                  <a:srgbClr val="FF0000"/>
                </a:solidFill>
              </a:rPr>
              <a:t>) </a:t>
            </a:r>
          </a:p>
          <a:p>
            <a:pPr marL="692150" indent="-27305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{</a:t>
            </a:r>
          </a:p>
          <a:p>
            <a:pPr marL="692150" indent="-27305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//</a:t>
            </a:r>
            <a:r>
              <a:rPr lang="en-US" b="1" dirty="0" err="1" smtClean="0">
                <a:solidFill>
                  <a:srgbClr val="FF0000"/>
                </a:solidFill>
              </a:rPr>
              <a:t>proses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692150" indent="-27305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……….. ;</a:t>
            </a:r>
          </a:p>
          <a:p>
            <a:pPr marL="692150" indent="-27305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}</a:t>
            </a:r>
          </a:p>
          <a:p>
            <a:pPr marL="692150" indent="-273050">
              <a:buNone/>
            </a:pPr>
            <a:r>
              <a:rPr lang="en-US" b="1" dirty="0" smtClean="0"/>
              <a:t>else if {</a:t>
            </a:r>
          </a:p>
          <a:p>
            <a:pPr marL="692150" indent="-273050">
              <a:buNone/>
            </a:pPr>
            <a:r>
              <a:rPr lang="en-US" b="1" dirty="0" smtClean="0"/>
              <a:t>//</a:t>
            </a:r>
            <a:r>
              <a:rPr lang="en-US" b="1" dirty="0" err="1" smtClean="0"/>
              <a:t>proses</a:t>
            </a:r>
            <a:endParaRPr lang="en-US" b="1" dirty="0" smtClean="0"/>
          </a:p>
          <a:p>
            <a:pPr marL="692150" indent="-273050">
              <a:buNone/>
            </a:pPr>
            <a:r>
              <a:rPr lang="en-US" b="1" dirty="0" smtClean="0"/>
              <a:t>……….. ;</a:t>
            </a:r>
          </a:p>
          <a:p>
            <a:pPr marL="692150" indent="-273050">
              <a:buNone/>
            </a:pPr>
            <a:r>
              <a:rPr lang="en-US" b="1" dirty="0" smtClean="0"/>
              <a:t>}</a:t>
            </a:r>
          </a:p>
          <a:p>
            <a:pPr marL="692150" indent="-27305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else if {</a:t>
            </a:r>
          </a:p>
          <a:p>
            <a:pPr marL="692150" indent="-27305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//</a:t>
            </a:r>
            <a:r>
              <a:rPr lang="en-US" b="1" dirty="0" err="1" smtClean="0">
                <a:solidFill>
                  <a:srgbClr val="00B0F0"/>
                </a:solidFill>
              </a:rPr>
              <a:t>proses</a:t>
            </a:r>
            <a:endParaRPr lang="en-US" b="1" dirty="0" smtClean="0">
              <a:solidFill>
                <a:srgbClr val="00B0F0"/>
              </a:solidFill>
            </a:endParaRPr>
          </a:p>
          <a:p>
            <a:pPr marL="692150" indent="-27305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……….. ;</a:t>
            </a:r>
          </a:p>
          <a:p>
            <a:pPr marL="692150" indent="-27305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}</a:t>
            </a:r>
          </a:p>
          <a:p>
            <a:pPr marL="692150" indent="-27305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else {</a:t>
            </a:r>
          </a:p>
          <a:p>
            <a:pPr marL="692150" indent="-27305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//</a:t>
            </a:r>
            <a:r>
              <a:rPr lang="en-US" b="1" dirty="0" err="1" smtClean="0">
                <a:solidFill>
                  <a:srgbClr val="00B050"/>
                </a:solidFill>
              </a:rPr>
              <a:t>proses</a:t>
            </a:r>
            <a:endParaRPr lang="en-US" b="1" dirty="0" smtClean="0">
              <a:solidFill>
                <a:srgbClr val="00B050"/>
              </a:solidFill>
            </a:endParaRPr>
          </a:p>
          <a:p>
            <a:pPr marL="692150" indent="-27305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……….. ;</a:t>
            </a:r>
          </a:p>
          <a:p>
            <a:pPr marL="692150" indent="-27305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6965245" cy="706418"/>
          </a:xfrm>
        </p:spPr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609600"/>
            <a:ext cx="5867400" cy="6019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hari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5;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if($</a:t>
            </a:r>
            <a:r>
              <a:rPr 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hari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1)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echo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hari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senin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"; }</a:t>
            </a:r>
            <a:endParaRPr 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 if($</a:t>
            </a:r>
            <a:r>
              <a:rPr 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hari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2)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echo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hari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selasa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"; }</a:t>
            </a:r>
            <a:endParaRPr 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 if($</a:t>
            </a:r>
            <a:r>
              <a:rPr 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hari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3)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echo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hari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rabu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"; }</a:t>
            </a:r>
            <a:endParaRPr 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echo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hari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cocok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"; }</a:t>
            </a:r>
            <a:endParaRPr 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</a:p>
          <a:p>
            <a:pPr>
              <a:buNone/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1"/>
            <a:ext cx="8669869" cy="706417"/>
          </a:xfrm>
        </p:spPr>
        <p:txBody>
          <a:bodyPr>
            <a:normAutofit/>
          </a:bodyPr>
          <a:lstStyle/>
          <a:p>
            <a:r>
              <a:rPr lang="en-US" dirty="0" smtClean="0"/>
              <a:t>LATIHAN 1</a:t>
            </a:r>
            <a:endParaRPr lang="en-US" dirty="0"/>
          </a:p>
        </p:txBody>
      </p:sp>
      <p:pic>
        <p:nvPicPr>
          <p:cNvPr id="4" name="Content Placeholder 3" descr="Untitled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893582" y="762000"/>
            <a:ext cx="5860143" cy="579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143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8669869" cy="782618"/>
          </a:xfrm>
        </p:spPr>
        <p:txBody>
          <a:bodyPr/>
          <a:lstStyle/>
          <a:p>
            <a:r>
              <a:rPr lang="en-US" dirty="0" smtClean="0"/>
              <a:t>LATIHAN 2</a:t>
            </a:r>
            <a:endParaRPr lang="en-US" dirty="0"/>
          </a:p>
        </p:txBody>
      </p:sp>
      <p:pic>
        <p:nvPicPr>
          <p:cNvPr id="1026" name="Picture 2" descr="C:\Users\Osh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15203"/>
            <a:ext cx="7467600" cy="629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13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0" y="533400"/>
            <a:ext cx="4114800" cy="858818"/>
          </a:xfrm>
        </p:spPr>
        <p:txBody>
          <a:bodyPr>
            <a:normAutofit/>
          </a:bodyPr>
          <a:lstStyle/>
          <a:p>
            <a:pPr algn="r"/>
            <a:r>
              <a:rPr lang="en-US" sz="5400" dirty="0" smtClean="0"/>
              <a:t>TUGAS</a:t>
            </a:r>
            <a:endParaRPr lang="en-US" sz="5400" dirty="0"/>
          </a:p>
        </p:txBody>
      </p:sp>
      <p:pic>
        <p:nvPicPr>
          <p:cNvPr id="4" name="Content Placeholder 3" descr="Untitled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6500" y="1"/>
            <a:ext cx="5488701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74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8441269" cy="706418"/>
          </a:xfrm>
        </p:spPr>
        <p:txBody>
          <a:bodyPr>
            <a:normAutofit/>
          </a:bodyPr>
          <a:lstStyle/>
          <a:p>
            <a:r>
              <a:rPr lang="en-US" dirty="0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10058400" cy="5105400"/>
          </a:xfrm>
        </p:spPr>
        <p:txBody>
          <a:bodyPr>
            <a:normAutofit/>
          </a:bodyPr>
          <a:lstStyle/>
          <a:p>
            <a:r>
              <a:rPr lang="en-US" sz="2800" dirty="0" err="1"/>
              <a:t>Permasalahan</a:t>
            </a:r>
            <a:r>
              <a:rPr lang="en-US" sz="2800" dirty="0"/>
              <a:t> :</a:t>
            </a:r>
          </a:p>
          <a:p>
            <a:pPr lvl="1"/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usaha</a:t>
            </a:r>
            <a:r>
              <a:rPr lang="en-US" sz="2800" dirty="0"/>
              <a:t> </a:t>
            </a:r>
            <a:r>
              <a:rPr lang="en-US" sz="2800" dirty="0" err="1"/>
              <a:t>fotokopi</a:t>
            </a:r>
            <a:r>
              <a:rPr lang="en-US" sz="2800" dirty="0"/>
              <a:t> </a:t>
            </a:r>
            <a:r>
              <a:rPr lang="en-US" sz="2800" dirty="0" err="1"/>
              <a:t>mempunyai</a:t>
            </a:r>
            <a:r>
              <a:rPr lang="en-US" sz="2800" dirty="0"/>
              <a:t> </a:t>
            </a:r>
            <a:r>
              <a:rPr lang="en-US" sz="2800" dirty="0" err="1"/>
              <a:t>aturan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berikut</a:t>
            </a:r>
            <a:r>
              <a:rPr lang="en-US" sz="2800" dirty="0"/>
              <a:t> : </a:t>
            </a:r>
          </a:p>
          <a:p>
            <a:pPr lvl="2"/>
            <a:r>
              <a:rPr lang="en-US" sz="2800" dirty="0" err="1"/>
              <a:t>jika</a:t>
            </a:r>
            <a:r>
              <a:rPr lang="en-US" sz="2800" dirty="0"/>
              <a:t> yang </a:t>
            </a:r>
            <a:r>
              <a:rPr lang="en-US" sz="2800" dirty="0" err="1"/>
              <a:t>fotokopi</a:t>
            </a:r>
            <a:r>
              <a:rPr lang="en-US" sz="2800" dirty="0"/>
              <a:t> </a:t>
            </a:r>
            <a:r>
              <a:rPr lang="en-US" sz="2800" dirty="0" err="1"/>
              <a:t>statusnya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langganan</a:t>
            </a:r>
            <a:r>
              <a:rPr lang="en-US" sz="2800" dirty="0"/>
              <a:t>,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berapa</a:t>
            </a:r>
            <a:r>
              <a:rPr lang="en-US" sz="2800" dirty="0"/>
              <a:t> </a:t>
            </a:r>
            <a:r>
              <a:rPr lang="en-US" sz="2800" dirty="0" err="1"/>
              <a:t>lembarpun</a:t>
            </a:r>
            <a:r>
              <a:rPr lang="en-US" sz="2800" dirty="0"/>
              <a:t> </a:t>
            </a:r>
            <a:r>
              <a:rPr lang="en-US" sz="2800" dirty="0" err="1"/>
              <a:t>dia</a:t>
            </a:r>
            <a:r>
              <a:rPr lang="en-US" sz="2800" dirty="0"/>
              <a:t> </a:t>
            </a:r>
            <a:r>
              <a:rPr lang="en-US" sz="2800" dirty="0" err="1"/>
              <a:t>fotokopi</a:t>
            </a:r>
            <a:r>
              <a:rPr lang="en-US" sz="2800" dirty="0"/>
              <a:t> </a:t>
            </a:r>
            <a:r>
              <a:rPr lang="en-US" sz="2800" dirty="0" err="1"/>
              <a:t>harga</a:t>
            </a:r>
            <a:r>
              <a:rPr lang="en-US" sz="2800" dirty="0"/>
              <a:t> per </a:t>
            </a:r>
            <a:r>
              <a:rPr lang="en-US" sz="2800" dirty="0" err="1"/>
              <a:t>lembarnya</a:t>
            </a:r>
            <a:r>
              <a:rPr lang="en-US" sz="2800" dirty="0"/>
              <a:t> </a:t>
            </a:r>
            <a:r>
              <a:rPr lang="en-US" sz="2800" dirty="0" err="1"/>
              <a:t>Rp</a:t>
            </a:r>
            <a:r>
              <a:rPr lang="en-US" sz="2800" dirty="0"/>
              <a:t>. 75,-. </a:t>
            </a:r>
          </a:p>
          <a:p>
            <a:pPr lvl="2"/>
            <a:r>
              <a:rPr lang="en-US" sz="2800" dirty="0" err="1"/>
              <a:t>Jika</a:t>
            </a:r>
            <a:r>
              <a:rPr lang="en-US" sz="2800" dirty="0"/>
              <a:t> yang </a:t>
            </a:r>
            <a:r>
              <a:rPr lang="en-US" sz="2800" dirty="0" err="1"/>
              <a:t>fotokopi</a:t>
            </a:r>
            <a:r>
              <a:rPr lang="en-US" sz="2800" dirty="0"/>
              <a:t> </a:t>
            </a:r>
            <a:r>
              <a:rPr lang="en-US" sz="2800" dirty="0" err="1"/>
              <a:t>bukan</a:t>
            </a:r>
            <a:r>
              <a:rPr lang="en-US" sz="2800" dirty="0"/>
              <a:t> </a:t>
            </a:r>
            <a:r>
              <a:rPr lang="en-US" sz="2800" dirty="0" err="1"/>
              <a:t>langganan</a:t>
            </a:r>
            <a:r>
              <a:rPr lang="en-US" sz="2800" dirty="0"/>
              <a:t>,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dia</a:t>
            </a:r>
            <a:r>
              <a:rPr lang="en-US" sz="2800" dirty="0"/>
              <a:t> </a:t>
            </a:r>
            <a:r>
              <a:rPr lang="en-US" sz="2800" dirty="0" err="1"/>
              <a:t>fotokopi</a:t>
            </a:r>
            <a:r>
              <a:rPr lang="en-US" sz="2800" dirty="0"/>
              <a:t> &lt; =100 </a:t>
            </a:r>
            <a:r>
              <a:rPr lang="en-US" sz="2800" dirty="0" err="1"/>
              <a:t>harga</a:t>
            </a:r>
            <a:r>
              <a:rPr lang="en-US" sz="2800" dirty="0"/>
              <a:t> per </a:t>
            </a:r>
            <a:r>
              <a:rPr lang="en-US" sz="2800" dirty="0" err="1"/>
              <a:t>lembarnya</a:t>
            </a:r>
            <a:r>
              <a:rPr lang="en-US" sz="2800" dirty="0"/>
              <a:t> </a:t>
            </a:r>
            <a:r>
              <a:rPr lang="en-US" sz="2800" dirty="0" err="1"/>
              <a:t>Rp</a:t>
            </a:r>
            <a:r>
              <a:rPr lang="en-US" sz="2800" dirty="0"/>
              <a:t>. 100,-. </a:t>
            </a:r>
            <a:r>
              <a:rPr lang="en-US" sz="2800" dirty="0" err="1"/>
              <a:t>Sedangkan</a:t>
            </a:r>
            <a:r>
              <a:rPr lang="en-US" sz="2800" dirty="0"/>
              <a:t> </a:t>
            </a:r>
            <a:r>
              <a:rPr lang="en-US" sz="2800" dirty="0" err="1"/>
              <a:t>jika</a:t>
            </a:r>
            <a:r>
              <a:rPr lang="en-US" sz="2800" dirty="0"/>
              <a:t> &gt; 100 </a:t>
            </a:r>
            <a:r>
              <a:rPr lang="en-US" sz="2800" dirty="0" err="1"/>
              <a:t>lembar</a:t>
            </a:r>
            <a:r>
              <a:rPr lang="en-US" sz="2800" dirty="0"/>
              <a:t>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harga</a:t>
            </a:r>
            <a:r>
              <a:rPr lang="en-US" sz="2800" dirty="0"/>
              <a:t> per </a:t>
            </a:r>
            <a:r>
              <a:rPr lang="en-US" sz="2800" dirty="0" err="1"/>
              <a:t>lembarnya</a:t>
            </a:r>
            <a:r>
              <a:rPr lang="en-US" sz="2800" dirty="0"/>
              <a:t> </a:t>
            </a:r>
            <a:r>
              <a:rPr lang="en-US" sz="2800" dirty="0" err="1"/>
              <a:t>Rp</a:t>
            </a:r>
            <a:r>
              <a:rPr lang="en-US" sz="2800" dirty="0"/>
              <a:t>. 85,-.</a:t>
            </a:r>
          </a:p>
          <a:p>
            <a:pPr lvl="2"/>
            <a:endParaRPr lang="en-US" sz="2800" dirty="0"/>
          </a:p>
          <a:p>
            <a:pPr lvl="2"/>
            <a:r>
              <a:rPr lang="en-US" sz="2800" dirty="0" err="1"/>
              <a:t>Buat</a:t>
            </a:r>
            <a:r>
              <a:rPr lang="en-US" sz="2800" dirty="0"/>
              <a:t> program IF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menghitung</a:t>
            </a:r>
            <a:r>
              <a:rPr lang="en-US" sz="2800" dirty="0"/>
              <a:t> total </a:t>
            </a:r>
            <a:r>
              <a:rPr lang="en-US" sz="2800" dirty="0" err="1"/>
              <a:t>harga</a:t>
            </a:r>
            <a:r>
              <a:rPr lang="en-US" sz="2800" dirty="0"/>
              <a:t> yang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dibayar</a:t>
            </a:r>
            <a:r>
              <a:rPr lang="en-US" sz="2800" dirty="0"/>
              <a:t>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seseorang</a:t>
            </a:r>
            <a:r>
              <a:rPr lang="en-US" sz="2800" dirty="0"/>
              <a:t> </a:t>
            </a:r>
            <a:r>
              <a:rPr lang="en-US" sz="2800" dirty="0" err="1"/>
              <a:t>memfotokopi</a:t>
            </a:r>
            <a:r>
              <a:rPr lang="en-US" sz="2800" dirty="0"/>
              <a:t> </a:t>
            </a:r>
            <a:r>
              <a:rPr lang="en-US" sz="2800" dirty="0" err="1"/>
              <a:t>sejumlah</a:t>
            </a:r>
            <a:r>
              <a:rPr lang="en-US" sz="2800" dirty="0"/>
              <a:t> 100 </a:t>
            </a:r>
            <a:r>
              <a:rPr lang="en-US" sz="2800" dirty="0" err="1"/>
              <a:t>lembar</a:t>
            </a:r>
            <a:r>
              <a:rPr lang="en-US" sz="2800" dirty="0"/>
              <a:t>.</a:t>
            </a:r>
          </a:p>
          <a:p>
            <a:pPr marL="685800" lvl="2" indent="0">
              <a:buNone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746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PERCABANGAN</a:t>
            </a:r>
            <a:endParaRPr lang="en-US" dirty="0"/>
          </a:p>
        </p:txBody>
      </p:sp>
      <p:pic>
        <p:nvPicPr>
          <p:cNvPr id="4" name="Content Placeholder 3" descr="Untitled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2400" y="1752600"/>
            <a:ext cx="6324600" cy="472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858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KONDISI PERCABANGAN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812476"/>
              </p:ext>
            </p:extLst>
          </p:nvPr>
        </p:nvGraphicFramePr>
        <p:xfrm>
          <a:off x="1024128" y="2286001"/>
          <a:ext cx="1055827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PERCABANGAN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10896600" cy="4023360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Merupakan</a:t>
            </a:r>
            <a:r>
              <a:rPr lang="en-US" sz="3600" dirty="0" smtClean="0"/>
              <a:t> </a:t>
            </a:r>
            <a:r>
              <a:rPr lang="en-US" sz="3600" dirty="0" err="1" smtClean="0"/>
              <a:t>sebuah</a:t>
            </a:r>
            <a:r>
              <a:rPr lang="en-US" sz="3600" dirty="0" smtClean="0"/>
              <a:t> </a:t>
            </a:r>
            <a:r>
              <a:rPr lang="en-US" sz="3600" dirty="0" err="1" smtClean="0"/>
              <a:t>blok</a:t>
            </a:r>
            <a:r>
              <a:rPr lang="en-US" sz="3600" dirty="0" smtClean="0"/>
              <a:t> program yang </a:t>
            </a:r>
            <a:r>
              <a:rPr lang="en-US" sz="3600" dirty="0" err="1" smtClean="0"/>
              <a:t>menyatakan</a:t>
            </a:r>
            <a:r>
              <a:rPr lang="en-US" sz="3600" dirty="0" smtClean="0"/>
              <a:t> </a:t>
            </a:r>
            <a:r>
              <a:rPr lang="en-US" sz="3600" dirty="0" err="1" smtClean="0"/>
              <a:t>bahwa</a:t>
            </a:r>
            <a:r>
              <a:rPr lang="en-US" sz="3600" dirty="0" smtClean="0"/>
              <a:t> </a:t>
            </a:r>
            <a:r>
              <a:rPr lang="en-US" sz="3600" dirty="0" err="1" smtClean="0"/>
              <a:t>sebuah</a:t>
            </a:r>
            <a:r>
              <a:rPr lang="en-US" sz="3600" dirty="0" smtClean="0"/>
              <a:t> </a:t>
            </a:r>
            <a:r>
              <a:rPr lang="en-US" sz="3600" b="1" dirty="0" err="1" smtClean="0"/>
              <a:t>aksi</a:t>
            </a:r>
            <a:r>
              <a:rPr lang="en-US" sz="3600" dirty="0" smtClean="0"/>
              <a:t> </a:t>
            </a:r>
            <a:r>
              <a:rPr lang="en-US" sz="3600" dirty="0" err="1" smtClean="0"/>
              <a:t>akan</a:t>
            </a:r>
            <a:r>
              <a:rPr lang="en-US" sz="3600" dirty="0" smtClean="0"/>
              <a:t> </a:t>
            </a:r>
            <a:r>
              <a:rPr lang="en-US" sz="3600" dirty="0" err="1" smtClean="0"/>
              <a:t>dijalankan</a:t>
            </a:r>
            <a:r>
              <a:rPr lang="en-US" sz="3600" dirty="0" smtClean="0"/>
              <a:t> </a:t>
            </a:r>
            <a:r>
              <a:rPr lang="en-US" sz="3600" dirty="0" err="1" smtClean="0"/>
              <a:t>jika</a:t>
            </a:r>
            <a:r>
              <a:rPr lang="en-US" sz="3600" dirty="0" smtClean="0"/>
              <a:t> </a:t>
            </a:r>
            <a:r>
              <a:rPr lang="en-US" sz="3600" b="1" dirty="0" err="1" smtClean="0"/>
              <a:t>kondisi</a:t>
            </a:r>
            <a:r>
              <a:rPr lang="en-US" sz="3600" b="1" dirty="0" smtClean="0"/>
              <a:t> </a:t>
            </a:r>
            <a:r>
              <a:rPr lang="en-US" sz="3600" dirty="0" err="1" smtClean="0"/>
              <a:t>percabangan</a:t>
            </a:r>
            <a:r>
              <a:rPr lang="en-US" sz="3600" dirty="0" smtClean="0"/>
              <a:t> </a:t>
            </a:r>
            <a:r>
              <a:rPr lang="en-US" sz="3600" dirty="0" err="1" smtClean="0"/>
              <a:t>terpenuhi</a:t>
            </a:r>
            <a:r>
              <a:rPr lang="en-US" sz="3600" dirty="0" smtClean="0"/>
              <a:t>.</a:t>
            </a:r>
            <a:endParaRPr lang="en-US" sz="3600" b="1" dirty="0" smtClean="0"/>
          </a:p>
          <a:p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10558272" cy="4468368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Hanya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b="1" dirty="0" err="1" smtClean="0"/>
              <a:t>sebuah</a:t>
            </a:r>
            <a:r>
              <a:rPr lang="en-US" sz="2800" b="1" dirty="0" smtClean="0"/>
              <a:t> </a:t>
            </a:r>
            <a:r>
              <a:rPr lang="en-US" sz="2800" dirty="0" err="1" smtClean="0"/>
              <a:t>blok</a:t>
            </a:r>
            <a:r>
              <a:rPr lang="en-US" sz="2800" dirty="0" smtClean="0"/>
              <a:t> </a:t>
            </a:r>
            <a:r>
              <a:rPr lang="en-US" sz="2800" dirty="0" err="1" smtClean="0"/>
              <a:t>aksi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dikerjakan</a:t>
            </a:r>
            <a:r>
              <a:rPr lang="en-US" sz="2800" dirty="0" smtClean="0"/>
              <a:t>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kondisi</a:t>
            </a:r>
            <a:r>
              <a:rPr lang="en-US" sz="2800" dirty="0" smtClean="0"/>
              <a:t> </a:t>
            </a:r>
            <a:r>
              <a:rPr lang="en-US" sz="2800" dirty="0" err="1" smtClean="0"/>
              <a:t>terpenuhi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pPr marL="692150" indent="-27305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if (</a:t>
            </a:r>
            <a:r>
              <a:rPr lang="en-US" sz="2800" b="1" dirty="0" err="1" smtClean="0">
                <a:solidFill>
                  <a:srgbClr val="FF0000"/>
                </a:solidFill>
              </a:rPr>
              <a:t>kondisi_percabangan</a:t>
            </a:r>
            <a:r>
              <a:rPr lang="en-US" sz="2800" b="1" dirty="0" smtClean="0">
                <a:solidFill>
                  <a:srgbClr val="FF0000"/>
                </a:solidFill>
              </a:rPr>
              <a:t>) </a:t>
            </a:r>
          </a:p>
          <a:p>
            <a:pPr marL="692150" indent="-27305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{</a:t>
            </a:r>
          </a:p>
          <a:p>
            <a:pPr marL="692150" indent="-27305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//</a:t>
            </a:r>
            <a:r>
              <a:rPr lang="en-US" sz="2800" b="1" dirty="0" err="1" smtClean="0">
                <a:solidFill>
                  <a:srgbClr val="FF0000"/>
                </a:solidFill>
              </a:rPr>
              <a:t>proses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atau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aksi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692150" indent="-27305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……….. ;</a:t>
            </a:r>
          </a:p>
          <a:p>
            <a:pPr marL="692150" indent="-27305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}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3514" t="16667" r="20718" b="13541"/>
          <a:stretch/>
        </p:blipFill>
        <p:spPr>
          <a:xfrm>
            <a:off x="3733800" y="304800"/>
            <a:ext cx="419100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2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9024" y="817583"/>
            <a:ext cx="6965245" cy="858818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828800"/>
            <a:ext cx="7696200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en-US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en-US" sz="3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80;</a:t>
            </a:r>
          </a:p>
          <a:p>
            <a:pPr>
              <a:buNone/>
            </a:pP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if ($</a:t>
            </a:r>
            <a:r>
              <a:rPr lang="en-US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75)</a:t>
            </a:r>
          </a:p>
          <a:p>
            <a:pPr>
              <a:buNone/>
            </a:pP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buNone/>
            </a:pP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//</a:t>
            </a:r>
            <a:r>
              <a:rPr lang="en-US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proses</a:t>
            </a:r>
            <a:endParaRPr lang="en-US" sz="3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echo “</a:t>
            </a:r>
            <a:r>
              <a:rPr lang="en-US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anda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dinyatakan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lulus";</a:t>
            </a:r>
          </a:p>
          <a:p>
            <a:pPr>
              <a:buNone/>
            </a:pP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9024" y="817583"/>
            <a:ext cx="6965245" cy="706418"/>
          </a:xfrm>
        </p:spPr>
        <p:txBody>
          <a:bodyPr>
            <a:normAutofit/>
          </a:bodyPr>
          <a:lstStyle/>
          <a:p>
            <a:r>
              <a:rPr lang="en-US" dirty="0"/>
              <a:t>IF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kondisi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1" y="1676400"/>
            <a:ext cx="9296399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en-US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en-US" sz="3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$a=5;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$b=1;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If($a&gt;$b)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echo”NILAI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LEBIH DARI B”;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72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9024" y="609600"/>
            <a:ext cx="6965245" cy="782618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896600" cy="502920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b="1" dirty="0" err="1"/>
              <a:t>kondisi</a:t>
            </a:r>
            <a:r>
              <a:rPr lang="en-US" sz="2000" b="1" dirty="0"/>
              <a:t> </a:t>
            </a:r>
            <a:r>
              <a:rPr lang="en-US" sz="2000" dirty="0" err="1"/>
              <a:t>terpenuhi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dijalankan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proses</a:t>
            </a:r>
            <a:r>
              <a:rPr lang="en-US" sz="2000" dirty="0"/>
              <a:t> yang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di</a:t>
            </a:r>
            <a:r>
              <a:rPr lang="en-US" sz="2000" dirty="0"/>
              <a:t> </a:t>
            </a:r>
            <a:r>
              <a:rPr lang="en-US" sz="2000" dirty="0" err="1"/>
              <a:t>blok</a:t>
            </a:r>
            <a:r>
              <a:rPr lang="en-US" sz="2000" dirty="0"/>
              <a:t> </a:t>
            </a:r>
            <a:r>
              <a:rPr lang="en-US" sz="2000" b="1" dirty="0"/>
              <a:t>if.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sebaliknya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dijalankan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proses yang </a:t>
            </a:r>
            <a:r>
              <a:rPr lang="en-US" sz="2000" dirty="0" err="1"/>
              <a:t>ada</a:t>
            </a:r>
            <a:r>
              <a:rPr lang="en-US" sz="2000" dirty="0"/>
              <a:t> di </a:t>
            </a:r>
            <a:r>
              <a:rPr lang="en-US" sz="2000" dirty="0" err="1"/>
              <a:t>blok</a:t>
            </a:r>
            <a:r>
              <a:rPr lang="en-US" sz="2000" dirty="0"/>
              <a:t> </a:t>
            </a:r>
            <a:r>
              <a:rPr lang="en-US" sz="2000" b="1" dirty="0"/>
              <a:t>else.</a:t>
            </a:r>
            <a:endParaRPr lang="en-US" sz="2000" dirty="0"/>
          </a:p>
          <a:p>
            <a:pPr marL="692150" indent="-273050">
              <a:buNone/>
            </a:pPr>
            <a:r>
              <a:rPr lang="en-US" sz="1900" b="1" dirty="0">
                <a:solidFill>
                  <a:srgbClr val="FF0000"/>
                </a:solidFill>
              </a:rPr>
              <a:t>if (</a:t>
            </a:r>
            <a:r>
              <a:rPr lang="en-US" sz="1900" b="1" dirty="0" err="1">
                <a:solidFill>
                  <a:srgbClr val="FF0000"/>
                </a:solidFill>
              </a:rPr>
              <a:t>kondisi_percabangan</a:t>
            </a:r>
            <a:r>
              <a:rPr lang="en-US" sz="1900" b="1" dirty="0">
                <a:solidFill>
                  <a:srgbClr val="FF0000"/>
                </a:solidFill>
              </a:rPr>
              <a:t>) </a:t>
            </a:r>
          </a:p>
          <a:p>
            <a:pPr marL="692150" indent="-273050">
              <a:buNone/>
            </a:pPr>
            <a:r>
              <a:rPr lang="en-US" sz="1900" b="1" dirty="0">
                <a:solidFill>
                  <a:srgbClr val="FF0000"/>
                </a:solidFill>
              </a:rPr>
              <a:t>{</a:t>
            </a:r>
          </a:p>
          <a:p>
            <a:pPr marL="692150" indent="-273050">
              <a:buNone/>
            </a:pPr>
            <a:r>
              <a:rPr lang="en-US" sz="1900" b="1" dirty="0">
                <a:solidFill>
                  <a:srgbClr val="FF0000"/>
                </a:solidFill>
              </a:rPr>
              <a:t>//</a:t>
            </a:r>
            <a:r>
              <a:rPr lang="en-US" sz="1900" b="1" dirty="0" err="1">
                <a:solidFill>
                  <a:srgbClr val="FF0000"/>
                </a:solidFill>
              </a:rPr>
              <a:t>proses</a:t>
            </a:r>
            <a:endParaRPr lang="en-US" sz="1900" b="1" dirty="0">
              <a:solidFill>
                <a:srgbClr val="FF0000"/>
              </a:solidFill>
            </a:endParaRPr>
          </a:p>
          <a:p>
            <a:pPr marL="692150" indent="-273050">
              <a:buNone/>
            </a:pPr>
            <a:r>
              <a:rPr lang="en-US" sz="1900" b="1" dirty="0">
                <a:solidFill>
                  <a:srgbClr val="FF0000"/>
                </a:solidFill>
              </a:rPr>
              <a:t>……….. ;</a:t>
            </a:r>
          </a:p>
          <a:p>
            <a:pPr marL="692150" indent="-273050">
              <a:buNone/>
            </a:pPr>
            <a:r>
              <a:rPr lang="en-US" sz="1900" b="1" dirty="0">
                <a:solidFill>
                  <a:srgbClr val="FF0000"/>
                </a:solidFill>
              </a:rPr>
              <a:t>}</a:t>
            </a:r>
          </a:p>
          <a:p>
            <a:pPr marL="692150" indent="-273050">
              <a:buNone/>
            </a:pPr>
            <a:r>
              <a:rPr lang="en-US" sz="1900" b="1" dirty="0">
                <a:solidFill>
                  <a:srgbClr val="FF0000"/>
                </a:solidFill>
              </a:rPr>
              <a:t>else {</a:t>
            </a:r>
          </a:p>
          <a:p>
            <a:pPr marL="692150" indent="-273050">
              <a:buNone/>
            </a:pPr>
            <a:r>
              <a:rPr lang="en-US" sz="1900" b="1" dirty="0">
                <a:solidFill>
                  <a:srgbClr val="FF0000"/>
                </a:solidFill>
              </a:rPr>
              <a:t>//</a:t>
            </a:r>
            <a:r>
              <a:rPr lang="en-US" sz="1900" b="1" dirty="0" err="1">
                <a:solidFill>
                  <a:srgbClr val="FF0000"/>
                </a:solidFill>
              </a:rPr>
              <a:t>proses</a:t>
            </a:r>
            <a:endParaRPr lang="en-US" sz="1900" b="1" dirty="0">
              <a:solidFill>
                <a:srgbClr val="FF0000"/>
              </a:solidFill>
            </a:endParaRPr>
          </a:p>
          <a:p>
            <a:pPr marL="692150" indent="-273050">
              <a:buNone/>
            </a:pPr>
            <a:r>
              <a:rPr lang="en-US" sz="1900" b="1" dirty="0">
                <a:solidFill>
                  <a:srgbClr val="FF0000"/>
                </a:solidFill>
              </a:rPr>
              <a:t>……….. ;</a:t>
            </a:r>
          </a:p>
          <a:p>
            <a:pPr marL="692150" indent="-273050">
              <a:buNone/>
            </a:pPr>
            <a:r>
              <a:rPr lang="en-US" sz="1900" b="1" dirty="0">
                <a:solidFill>
                  <a:srgbClr val="FF0000"/>
                </a:solidFill>
              </a:rPr>
              <a:t>}</a:t>
            </a:r>
          </a:p>
          <a:p>
            <a:pPr marL="692150" indent="-273050">
              <a:buNone/>
            </a:pPr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709</TotalTime>
  <Words>369</Words>
  <Application>Microsoft Office PowerPoint</Application>
  <PresentationFormat>Widescreen</PresentationFormat>
  <Paragraphs>116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Tw Cen MT</vt:lpstr>
      <vt:lpstr>Tw Cen MT Condensed</vt:lpstr>
      <vt:lpstr>Wingdings 3</vt:lpstr>
      <vt:lpstr>Integral</vt:lpstr>
      <vt:lpstr>PEMROGRAMAN WEB DAN PERANGKAT BERGERAK</vt:lpstr>
      <vt:lpstr>PERCABANGAN</vt:lpstr>
      <vt:lpstr>KONDISI PERCABANGAN</vt:lpstr>
      <vt:lpstr>PERCABANGAN IF</vt:lpstr>
      <vt:lpstr>IF satu kondisi</vt:lpstr>
      <vt:lpstr>PowerPoint Presentation</vt:lpstr>
      <vt:lpstr>IF satu kondisi</vt:lpstr>
      <vt:lpstr>IF satu kondisi</vt:lpstr>
      <vt:lpstr>IF dua kondisi</vt:lpstr>
      <vt:lpstr>PowerPoint Presentation</vt:lpstr>
      <vt:lpstr>IF dua kondisi</vt:lpstr>
      <vt:lpstr>IF dua kondisi</vt:lpstr>
      <vt:lpstr>IF banyak kondisi</vt:lpstr>
      <vt:lpstr>PowerPoint Presentation</vt:lpstr>
      <vt:lpstr>IF banyak kondisi</vt:lpstr>
      <vt:lpstr>LATIHAN 1</vt:lpstr>
      <vt:lpstr>LATIHAN 2</vt:lpstr>
      <vt:lpstr>TUGAS</vt:lpstr>
      <vt:lpstr>TUGAS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3</dc:title>
  <dc:creator>Yohanika</dc:creator>
  <cp:lastModifiedBy>Rosiana</cp:lastModifiedBy>
  <cp:revision>81</cp:revision>
  <dcterms:created xsi:type="dcterms:W3CDTF">2013-09-02T08:14:38Z</dcterms:created>
  <dcterms:modified xsi:type="dcterms:W3CDTF">2018-09-18T15:33:01Z</dcterms:modified>
</cp:coreProperties>
</file>