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3" r:id="rId6"/>
    <p:sldId id="262" r:id="rId7"/>
    <p:sldId id="270" r:id="rId8"/>
    <p:sldId id="269" r:id="rId9"/>
  </p:sldIdLst>
  <p:sldSz cx="9144000" cy="6858000" type="screen4x3"/>
  <p:notesSz cx="10020300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4ECCDB6-22DD-47E5-9D28-BF4D73B966A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A3EFEF1-2DBC-4252-A9E1-43B4DDE6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5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28AFB-B5BB-43EB-A3DC-9A449EBCE5E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498B20-7D0E-4707-B76F-382ECD5424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 smtClean="0"/>
              <a:t>PEMROGRAMAN WEB </a:t>
            </a:r>
            <a:r>
              <a:rPr lang="en-US" sz="4000" dirty="0" smtClean="0"/>
              <a:t>DAN PERANGKAT BERGERAK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533650" cy="14630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KELAS </a:t>
            </a:r>
            <a:r>
              <a:rPr lang="en-US" dirty="0" smtClean="0"/>
              <a:t>XI</a:t>
            </a:r>
          </a:p>
          <a:p>
            <a:r>
              <a:rPr lang="en-US" dirty="0" smtClean="0"/>
              <a:t>SMK NEGERI 3 PAMEKASAN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90" y="762000"/>
            <a:ext cx="8229600" cy="9445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PERCABANGAN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62200"/>
            <a:ext cx="7290054" cy="39471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membandingkan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b="1" dirty="0" err="1" smtClean="0"/>
              <a:t>variabel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beberapa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nilai</a:t>
            </a:r>
            <a:r>
              <a:rPr lang="en-US" sz="3200" dirty="0" smtClean="0"/>
              <a:t>.</a:t>
            </a:r>
          </a:p>
          <a:p>
            <a:r>
              <a:rPr lang="en-US" sz="3200" dirty="0" err="1"/>
              <a:t>M</a:t>
            </a:r>
            <a:r>
              <a:rPr lang="en-US" sz="3200" dirty="0" err="1" smtClean="0"/>
              <a:t>enjalankan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aksi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nilai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dibandingkan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06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8229600" cy="639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STRUKTUR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(</a:t>
            </a:r>
            <a:r>
              <a:rPr lang="en-US" dirty="0" err="1" smtClean="0"/>
              <a:t>variabel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aksi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aksi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break;</a:t>
            </a:r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aksi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1447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81200" y="17526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219200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600200"/>
            <a:ext cx="346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400" y="28194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2590800"/>
            <a:ext cx="347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==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81200" y="38100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3581400"/>
            <a:ext cx="346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47800" y="3352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4278868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4050268"/>
            <a:ext cx="347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==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47800" y="47244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81200" y="5105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4876800"/>
            <a:ext cx="346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95400" y="5574268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5345668"/>
            <a:ext cx="347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==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62000"/>
            <a:ext cx="7690104" cy="9445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SWITCH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Perintah</a:t>
            </a:r>
            <a:r>
              <a:rPr lang="en-US" sz="3600" dirty="0" smtClean="0"/>
              <a:t> </a:t>
            </a:r>
            <a:r>
              <a:rPr lang="en-US" sz="3600" b="1" dirty="0" smtClean="0"/>
              <a:t>default</a:t>
            </a:r>
            <a:r>
              <a:rPr lang="en-US" sz="3600" dirty="0" smtClean="0"/>
              <a:t>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menjalankan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aksi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terdapat</a:t>
            </a:r>
            <a:r>
              <a:rPr lang="en-US" sz="3600" dirty="0" smtClean="0"/>
              <a:t> </a:t>
            </a:r>
            <a:r>
              <a:rPr lang="en-US" sz="3600" b="1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b="1" dirty="0" smtClean="0"/>
              <a:t>yang </a:t>
            </a:r>
            <a:r>
              <a:rPr lang="en-US" sz="3600" b="1" dirty="0" err="1" smtClean="0"/>
              <a:t>dibandingkan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variabel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6901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01000" cy="5635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STRUKTUR SWITCH DEFAULT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(</a:t>
            </a:r>
            <a:r>
              <a:rPr lang="en-US" dirty="0" err="1" smtClean="0"/>
              <a:t>variabel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aksi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aksi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break;</a:t>
            </a:r>
          </a:p>
          <a:p>
            <a:pPr marL="0" indent="0">
              <a:buNone/>
            </a:pPr>
            <a:r>
              <a:rPr lang="en-US" b="1" dirty="0" smtClean="0"/>
              <a:t>default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aksi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447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33600" y="17526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1219200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1600200"/>
            <a:ext cx="346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7800" y="28194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347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==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33600" y="38100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4400" y="3581400"/>
            <a:ext cx="346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3352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800" y="4278868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0" y="4050268"/>
            <a:ext cx="347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== </a:t>
            </a:r>
            <a:r>
              <a:rPr lang="en-US" dirty="0" err="1" smtClean="0"/>
              <a:t>nilai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3600" y="5105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4876800"/>
            <a:ext cx="41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47800" y="5574268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4400" y="5345668"/>
            <a:ext cx="23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46482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57200"/>
            <a:ext cx="7290054" cy="72375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074" name="Picture 2" descr="C:\Users\Oshin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8969"/>
            <a:ext cx="8153400" cy="5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842504" cy="4023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Buatlah</a:t>
            </a:r>
            <a:r>
              <a:rPr lang="en-US" sz="3200" dirty="0" smtClean="0"/>
              <a:t> program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IF/SWITCH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memunculkan</a:t>
            </a:r>
            <a:r>
              <a:rPr lang="en-US" sz="3200" dirty="0" smtClean="0"/>
              <a:t> output </a:t>
            </a:r>
            <a:r>
              <a:rPr lang="en-US" sz="3200" b="1" dirty="0" smtClean="0"/>
              <a:t>BILANGAN GANJIL/GENAP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dimasukkan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inputan</a:t>
            </a:r>
            <a:r>
              <a:rPr lang="en-US" sz="3200" smtClean="0"/>
              <a:t> form!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391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2296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Buatlah</a:t>
            </a:r>
            <a:r>
              <a:rPr lang="en-US" sz="3600" dirty="0" smtClean="0"/>
              <a:t> program </a:t>
            </a:r>
            <a:r>
              <a:rPr lang="en-US" sz="3600" b="1" dirty="0" smtClean="0"/>
              <a:t>KONVERSI SUHU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struktur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</a:t>
            </a:r>
            <a:r>
              <a:rPr lang="en-US" sz="3600" dirty="0" smtClean="0"/>
              <a:t> yang </a:t>
            </a:r>
            <a:r>
              <a:rPr lang="en-US" sz="3600" dirty="0" err="1" smtClean="0"/>
              <a:t>sudah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pelajari</a:t>
            </a:r>
            <a:r>
              <a:rPr lang="en-US" sz="3600" dirty="0" smtClean="0"/>
              <a:t>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66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669</TotalTime>
  <Words>202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PEMROGRAMAN WEB DAN PERANGKAT BERGERAK</vt:lpstr>
      <vt:lpstr>PERCABANGAN SWITCH</vt:lpstr>
      <vt:lpstr>STRUKTUR SWITCH</vt:lpstr>
      <vt:lpstr>SWITCH DEFAULT</vt:lpstr>
      <vt:lpstr>STRUKTUR SWITCH DEFAULT</vt:lpstr>
      <vt:lpstr>Contoh 1</vt:lpstr>
      <vt:lpstr>LATIHAN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HALAMAN WEB DINAMIS TINGKAT DASAR</dc:title>
  <dc:creator>Oshin</dc:creator>
  <cp:lastModifiedBy>Rosiana</cp:lastModifiedBy>
  <cp:revision>51</cp:revision>
  <dcterms:created xsi:type="dcterms:W3CDTF">2015-09-29T12:51:57Z</dcterms:created>
  <dcterms:modified xsi:type="dcterms:W3CDTF">2018-09-24T01:45:37Z</dcterms:modified>
</cp:coreProperties>
</file>