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9" r:id="rId17"/>
    <p:sldId id="280" r:id="rId18"/>
  </p:sldIdLst>
  <p:sldSz cx="9144000" cy="6858000" type="screen4x3"/>
  <p:notesSz cx="10020300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8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ECE9D-BFB1-4164-B103-FBF088F65A27}" type="doc">
      <dgm:prSet loTypeId="urn:microsoft.com/office/officeart/2005/8/layout/cycle6" loCatId="relationship" qsTypeId="urn:microsoft.com/office/officeart/2005/8/quickstyle/simple5" qsCatId="simple" csTypeId="urn:microsoft.com/office/officeart/2005/8/colors/colorful1" csCatId="colorful" phldr="1"/>
      <dgm:spPr/>
    </dgm:pt>
    <dgm:pt modelId="{867D626F-7D79-4E31-B833-ECA486BEA4A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</a:t>
          </a:r>
          <a:endParaRPr lang="en-US" dirty="0">
            <a:solidFill>
              <a:schemeClr val="tx1"/>
            </a:solidFill>
          </a:endParaRPr>
        </a:p>
      </dgm:t>
    </dgm:pt>
    <dgm:pt modelId="{54C88EE0-BCD1-458A-9CF1-AAA169A3DDE9}" type="parTrans" cxnId="{EAAA7708-0E4C-4D65-990C-2DFCE005F4C8}">
      <dgm:prSet/>
      <dgm:spPr/>
      <dgm:t>
        <a:bodyPr/>
        <a:lstStyle/>
        <a:p>
          <a:endParaRPr lang="en-US"/>
        </a:p>
      </dgm:t>
    </dgm:pt>
    <dgm:pt modelId="{46202D11-0A0F-483A-A411-70671BEE6DF6}" type="sibTrans" cxnId="{EAAA7708-0E4C-4D65-990C-2DFCE005F4C8}">
      <dgm:prSet/>
      <dgm:spPr/>
      <dgm:t>
        <a:bodyPr/>
        <a:lstStyle/>
        <a:p>
          <a:endParaRPr lang="en-US"/>
        </a:p>
      </dgm:t>
    </dgm:pt>
    <dgm:pt modelId="{81C632F6-2F5D-4DED-8A6A-8ABBC83D73D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WHILE</a:t>
          </a:r>
          <a:endParaRPr lang="en-US" dirty="0">
            <a:solidFill>
              <a:schemeClr val="tx1"/>
            </a:solidFill>
          </a:endParaRPr>
        </a:p>
      </dgm:t>
    </dgm:pt>
    <dgm:pt modelId="{99C50554-13D6-4F53-887A-82149D9B8EC5}" type="parTrans" cxnId="{5031CE60-1BAF-4B57-8EDE-33D1BCF45738}">
      <dgm:prSet/>
      <dgm:spPr/>
      <dgm:t>
        <a:bodyPr/>
        <a:lstStyle/>
        <a:p>
          <a:endParaRPr lang="en-US"/>
        </a:p>
      </dgm:t>
    </dgm:pt>
    <dgm:pt modelId="{25CBDA68-20F5-4CB2-9360-2B5D92DC539C}" type="sibTrans" cxnId="{5031CE60-1BAF-4B57-8EDE-33D1BCF45738}">
      <dgm:prSet/>
      <dgm:spPr/>
      <dgm:t>
        <a:bodyPr/>
        <a:lstStyle/>
        <a:p>
          <a:endParaRPr lang="en-US"/>
        </a:p>
      </dgm:t>
    </dgm:pt>
    <dgm:pt modelId="{5A35D9A7-29F5-4154-BA4C-2F0F495EA0D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DO WHILE</a:t>
          </a:r>
          <a:endParaRPr lang="en-US" dirty="0">
            <a:solidFill>
              <a:schemeClr val="tx1"/>
            </a:solidFill>
          </a:endParaRPr>
        </a:p>
      </dgm:t>
    </dgm:pt>
    <dgm:pt modelId="{E8238774-0C22-4725-8BE1-2B5CB374D2B8}" type="parTrans" cxnId="{A4FA64C1-F960-4AEA-89B0-ED1DA5868DE1}">
      <dgm:prSet/>
      <dgm:spPr/>
      <dgm:t>
        <a:bodyPr/>
        <a:lstStyle/>
        <a:p>
          <a:endParaRPr lang="en-US"/>
        </a:p>
      </dgm:t>
    </dgm:pt>
    <dgm:pt modelId="{928CC56A-D729-404B-BB1B-127CD12C817E}" type="sibTrans" cxnId="{A4FA64C1-F960-4AEA-89B0-ED1DA5868DE1}">
      <dgm:prSet/>
      <dgm:spPr/>
      <dgm:t>
        <a:bodyPr/>
        <a:lstStyle/>
        <a:p>
          <a:endParaRPr lang="en-US"/>
        </a:p>
      </dgm:t>
    </dgm:pt>
    <dgm:pt modelId="{F367B596-C931-4F3A-A738-609165D60FD4}" type="pres">
      <dgm:prSet presAssocID="{1BCECE9D-BFB1-4164-B103-FBF088F65A27}" presName="cycle" presStyleCnt="0">
        <dgm:presLayoutVars>
          <dgm:dir/>
          <dgm:resizeHandles val="exact"/>
        </dgm:presLayoutVars>
      </dgm:prSet>
      <dgm:spPr/>
    </dgm:pt>
    <dgm:pt modelId="{140DC9C1-15A1-4274-B70E-197F20E69AA4}" type="pres">
      <dgm:prSet presAssocID="{867D626F-7D79-4E31-B833-ECA486BEA4A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08F07-C064-423E-8E66-1749ADC7C58B}" type="pres">
      <dgm:prSet presAssocID="{867D626F-7D79-4E31-B833-ECA486BEA4A6}" presName="spNode" presStyleCnt="0"/>
      <dgm:spPr/>
    </dgm:pt>
    <dgm:pt modelId="{C53AD744-5556-4E4F-B2F8-DAC33A8353C7}" type="pres">
      <dgm:prSet presAssocID="{46202D11-0A0F-483A-A411-70671BEE6DF6}" presName="sibTrans" presStyleLbl="sibTrans1D1" presStyleIdx="0" presStyleCnt="3"/>
      <dgm:spPr/>
      <dgm:t>
        <a:bodyPr/>
        <a:lstStyle/>
        <a:p>
          <a:endParaRPr lang="en-US"/>
        </a:p>
      </dgm:t>
    </dgm:pt>
    <dgm:pt modelId="{2FF76C4F-9F2A-402E-9012-E7D0D5A88507}" type="pres">
      <dgm:prSet presAssocID="{81C632F6-2F5D-4DED-8A6A-8ABBC83D7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09F9-C671-4D4F-BC23-4561A94EF00D}" type="pres">
      <dgm:prSet presAssocID="{81C632F6-2F5D-4DED-8A6A-8ABBC83D73DB}" presName="spNode" presStyleCnt="0"/>
      <dgm:spPr/>
    </dgm:pt>
    <dgm:pt modelId="{E6A453AB-6082-4426-A0F3-69D8BA6DEC38}" type="pres">
      <dgm:prSet presAssocID="{25CBDA68-20F5-4CB2-9360-2B5D92DC539C}" presName="sibTrans" presStyleLbl="sibTrans1D1" presStyleIdx="1" presStyleCnt="3"/>
      <dgm:spPr/>
      <dgm:t>
        <a:bodyPr/>
        <a:lstStyle/>
        <a:p>
          <a:endParaRPr lang="en-US"/>
        </a:p>
      </dgm:t>
    </dgm:pt>
    <dgm:pt modelId="{B3964C26-4BA5-4EAD-98CA-991AF7A40809}" type="pres">
      <dgm:prSet presAssocID="{5A35D9A7-29F5-4154-BA4C-2F0F495EA0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39760-0538-4FE2-83ED-0BD17F365992}" type="pres">
      <dgm:prSet presAssocID="{5A35D9A7-29F5-4154-BA4C-2F0F495EA0D4}" presName="spNode" presStyleCnt="0"/>
      <dgm:spPr/>
    </dgm:pt>
    <dgm:pt modelId="{86CB8E4D-0B0E-460F-AFCE-C3F5CCFB6CC0}" type="pres">
      <dgm:prSet presAssocID="{928CC56A-D729-404B-BB1B-127CD12C817E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4C7C02AB-6675-4C58-B08F-A2CA98C5176F}" type="presOf" srcId="{25CBDA68-20F5-4CB2-9360-2B5D92DC539C}" destId="{E6A453AB-6082-4426-A0F3-69D8BA6DEC38}" srcOrd="0" destOrd="0" presId="urn:microsoft.com/office/officeart/2005/8/layout/cycle6"/>
    <dgm:cxn modelId="{5031CE60-1BAF-4B57-8EDE-33D1BCF45738}" srcId="{1BCECE9D-BFB1-4164-B103-FBF088F65A27}" destId="{81C632F6-2F5D-4DED-8A6A-8ABBC83D73DB}" srcOrd="1" destOrd="0" parTransId="{99C50554-13D6-4F53-887A-82149D9B8EC5}" sibTransId="{25CBDA68-20F5-4CB2-9360-2B5D92DC539C}"/>
    <dgm:cxn modelId="{9437ACCF-CB9B-4561-82F5-AEB13FF3E2A0}" type="presOf" srcId="{928CC56A-D729-404B-BB1B-127CD12C817E}" destId="{86CB8E4D-0B0E-460F-AFCE-C3F5CCFB6CC0}" srcOrd="0" destOrd="0" presId="urn:microsoft.com/office/officeart/2005/8/layout/cycle6"/>
    <dgm:cxn modelId="{7D691AB2-84B2-4216-8B2A-00C2B145A543}" type="presOf" srcId="{867D626F-7D79-4E31-B833-ECA486BEA4A6}" destId="{140DC9C1-15A1-4274-B70E-197F20E69AA4}" srcOrd="0" destOrd="0" presId="urn:microsoft.com/office/officeart/2005/8/layout/cycle6"/>
    <dgm:cxn modelId="{A4FA64C1-F960-4AEA-89B0-ED1DA5868DE1}" srcId="{1BCECE9D-BFB1-4164-B103-FBF088F65A27}" destId="{5A35D9A7-29F5-4154-BA4C-2F0F495EA0D4}" srcOrd="2" destOrd="0" parTransId="{E8238774-0C22-4725-8BE1-2B5CB374D2B8}" sibTransId="{928CC56A-D729-404B-BB1B-127CD12C817E}"/>
    <dgm:cxn modelId="{41513116-E2B8-4319-81FA-6980A38019EE}" type="presOf" srcId="{5A35D9A7-29F5-4154-BA4C-2F0F495EA0D4}" destId="{B3964C26-4BA5-4EAD-98CA-991AF7A40809}" srcOrd="0" destOrd="0" presId="urn:microsoft.com/office/officeart/2005/8/layout/cycle6"/>
    <dgm:cxn modelId="{35BF06B0-C1E3-45BF-91A7-EC1B1DB5C3E7}" type="presOf" srcId="{1BCECE9D-BFB1-4164-B103-FBF088F65A27}" destId="{F367B596-C931-4F3A-A738-609165D60FD4}" srcOrd="0" destOrd="0" presId="urn:microsoft.com/office/officeart/2005/8/layout/cycle6"/>
    <dgm:cxn modelId="{CE4B00E1-AE10-40E6-9D00-D66D3769EEA5}" type="presOf" srcId="{81C632F6-2F5D-4DED-8A6A-8ABBC83D73DB}" destId="{2FF76C4F-9F2A-402E-9012-E7D0D5A88507}" srcOrd="0" destOrd="0" presId="urn:microsoft.com/office/officeart/2005/8/layout/cycle6"/>
    <dgm:cxn modelId="{E9A5C0FC-779F-48C5-8F59-C9E3BD0C09D6}" type="presOf" srcId="{46202D11-0A0F-483A-A411-70671BEE6DF6}" destId="{C53AD744-5556-4E4F-B2F8-DAC33A8353C7}" srcOrd="0" destOrd="0" presId="urn:microsoft.com/office/officeart/2005/8/layout/cycle6"/>
    <dgm:cxn modelId="{EAAA7708-0E4C-4D65-990C-2DFCE005F4C8}" srcId="{1BCECE9D-BFB1-4164-B103-FBF088F65A27}" destId="{867D626F-7D79-4E31-B833-ECA486BEA4A6}" srcOrd="0" destOrd="0" parTransId="{54C88EE0-BCD1-458A-9CF1-AAA169A3DDE9}" sibTransId="{46202D11-0A0F-483A-A411-70671BEE6DF6}"/>
    <dgm:cxn modelId="{D76DF292-01C3-476B-8C19-CC0EBEA7ED76}" type="presParOf" srcId="{F367B596-C931-4F3A-A738-609165D60FD4}" destId="{140DC9C1-15A1-4274-B70E-197F20E69AA4}" srcOrd="0" destOrd="0" presId="urn:microsoft.com/office/officeart/2005/8/layout/cycle6"/>
    <dgm:cxn modelId="{471FB7F2-C4B4-4D1B-BDB5-5386BECE994A}" type="presParOf" srcId="{F367B596-C931-4F3A-A738-609165D60FD4}" destId="{C7708F07-C064-423E-8E66-1749ADC7C58B}" srcOrd="1" destOrd="0" presId="urn:microsoft.com/office/officeart/2005/8/layout/cycle6"/>
    <dgm:cxn modelId="{8B513073-440A-43A3-88F4-E0AB3A25B90E}" type="presParOf" srcId="{F367B596-C931-4F3A-A738-609165D60FD4}" destId="{C53AD744-5556-4E4F-B2F8-DAC33A8353C7}" srcOrd="2" destOrd="0" presId="urn:microsoft.com/office/officeart/2005/8/layout/cycle6"/>
    <dgm:cxn modelId="{9166CE7C-9765-4E96-BAA8-45C895EFB41D}" type="presParOf" srcId="{F367B596-C931-4F3A-A738-609165D60FD4}" destId="{2FF76C4F-9F2A-402E-9012-E7D0D5A88507}" srcOrd="3" destOrd="0" presId="urn:microsoft.com/office/officeart/2005/8/layout/cycle6"/>
    <dgm:cxn modelId="{9029AF0B-8B19-4257-BE6F-DEDC1F08C7A2}" type="presParOf" srcId="{F367B596-C931-4F3A-A738-609165D60FD4}" destId="{1F3509F9-C671-4D4F-BC23-4561A94EF00D}" srcOrd="4" destOrd="0" presId="urn:microsoft.com/office/officeart/2005/8/layout/cycle6"/>
    <dgm:cxn modelId="{CE92D521-4B68-45DF-A39A-75CCEA19C4DE}" type="presParOf" srcId="{F367B596-C931-4F3A-A738-609165D60FD4}" destId="{E6A453AB-6082-4426-A0F3-69D8BA6DEC38}" srcOrd="5" destOrd="0" presId="urn:microsoft.com/office/officeart/2005/8/layout/cycle6"/>
    <dgm:cxn modelId="{068A8D03-441D-4F95-BCBF-E9B63283501E}" type="presParOf" srcId="{F367B596-C931-4F3A-A738-609165D60FD4}" destId="{B3964C26-4BA5-4EAD-98CA-991AF7A40809}" srcOrd="6" destOrd="0" presId="urn:microsoft.com/office/officeart/2005/8/layout/cycle6"/>
    <dgm:cxn modelId="{2C3CC5A7-1F0A-4990-B287-12AED39B3652}" type="presParOf" srcId="{F367B596-C931-4F3A-A738-609165D60FD4}" destId="{3A139760-0538-4FE2-83ED-0BD17F365992}" srcOrd="7" destOrd="0" presId="urn:microsoft.com/office/officeart/2005/8/layout/cycle6"/>
    <dgm:cxn modelId="{655B23E3-8DAD-44ED-B520-CC49BC6459B7}" type="presParOf" srcId="{F367B596-C931-4F3A-A738-609165D60FD4}" destId="{86CB8E4D-0B0E-460F-AFCE-C3F5CCFB6CC0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2F569-54CC-4560-8D3A-FEACCDD07AB5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88AF3A-879A-4C2B-B56D-5347F104F89B}">
      <dgm:prSet phldrT="[Text]"/>
      <dgm:spPr/>
      <dgm:t>
        <a:bodyPr/>
        <a:lstStyle/>
        <a:p>
          <a:r>
            <a:rPr lang="en-US" dirty="0" err="1" smtClean="0"/>
            <a:t>Struktur</a:t>
          </a:r>
          <a:r>
            <a:rPr lang="en-US" dirty="0" smtClean="0"/>
            <a:t> FOR</a:t>
          </a:r>
          <a:endParaRPr lang="en-US" dirty="0"/>
        </a:p>
      </dgm:t>
    </dgm:pt>
    <dgm:pt modelId="{AF143A90-64A9-4B52-867B-715D8229D102}" type="parTrans" cxnId="{368A04A1-0570-4D46-86DA-7B136EA24476}">
      <dgm:prSet/>
      <dgm:spPr/>
      <dgm:t>
        <a:bodyPr/>
        <a:lstStyle/>
        <a:p>
          <a:endParaRPr lang="en-US"/>
        </a:p>
      </dgm:t>
    </dgm:pt>
    <dgm:pt modelId="{4B750744-5EF9-48F1-B485-903894C8AB5F}" type="sibTrans" cxnId="{368A04A1-0570-4D46-86DA-7B136EA24476}">
      <dgm:prSet/>
      <dgm:spPr/>
      <dgm:t>
        <a:bodyPr/>
        <a:lstStyle/>
        <a:p>
          <a:endParaRPr lang="en-US"/>
        </a:p>
      </dgm:t>
    </dgm:pt>
    <dgm:pt modelId="{17FD8C1D-070C-4210-8F3F-4300D95772F0}">
      <dgm:prSet phldrT="[Text]"/>
      <dgm:spPr/>
      <dgm:t>
        <a:bodyPr/>
        <a:lstStyle/>
        <a:p>
          <a:r>
            <a:rPr lang="en-US" dirty="0" err="1" smtClean="0"/>
            <a:t>Inisialisasi</a:t>
          </a:r>
          <a:r>
            <a:rPr lang="en-US" dirty="0" smtClean="0"/>
            <a:t> </a:t>
          </a:r>
          <a:endParaRPr lang="en-US" dirty="0"/>
        </a:p>
      </dgm:t>
    </dgm:pt>
    <dgm:pt modelId="{1A884CB9-CF00-4230-9647-77F8E778CE3C}" type="parTrans" cxnId="{6B9EF9FE-A540-481B-A8B1-19DAB6C5E7AB}">
      <dgm:prSet/>
      <dgm:spPr/>
      <dgm:t>
        <a:bodyPr/>
        <a:lstStyle/>
        <a:p>
          <a:endParaRPr lang="en-US"/>
        </a:p>
      </dgm:t>
    </dgm:pt>
    <dgm:pt modelId="{F65FBE83-5F58-423C-8063-B85067DE22D3}" type="sibTrans" cxnId="{6B9EF9FE-A540-481B-A8B1-19DAB6C5E7AB}">
      <dgm:prSet/>
      <dgm:spPr/>
      <dgm:t>
        <a:bodyPr/>
        <a:lstStyle/>
        <a:p>
          <a:endParaRPr lang="en-US"/>
        </a:p>
      </dgm:t>
    </dgm:pt>
    <dgm:pt modelId="{E8EE1187-D6EA-4718-9AAE-9E7D5A0F7718}">
      <dgm:prSet phldrT="[Text]"/>
      <dgm:spPr/>
      <dgm:t>
        <a:bodyPr/>
        <a:lstStyle/>
        <a:p>
          <a:r>
            <a:rPr lang="en-US" dirty="0" err="1" smtClean="0"/>
            <a:t>Kondisi</a:t>
          </a:r>
          <a:r>
            <a:rPr lang="en-US" dirty="0" smtClean="0"/>
            <a:t> </a:t>
          </a:r>
          <a:endParaRPr lang="en-US" dirty="0"/>
        </a:p>
      </dgm:t>
    </dgm:pt>
    <dgm:pt modelId="{05570762-4BBA-4AC0-ADB1-193FD0C671CA}" type="parTrans" cxnId="{65B6A397-8A71-465B-9C6F-A6B19772D9C6}">
      <dgm:prSet/>
      <dgm:spPr/>
      <dgm:t>
        <a:bodyPr/>
        <a:lstStyle/>
        <a:p>
          <a:endParaRPr lang="en-US"/>
        </a:p>
      </dgm:t>
    </dgm:pt>
    <dgm:pt modelId="{2E9A772A-8EF0-42AD-A14D-43B23EF4FCD1}" type="sibTrans" cxnId="{65B6A397-8A71-465B-9C6F-A6B19772D9C6}">
      <dgm:prSet/>
      <dgm:spPr/>
      <dgm:t>
        <a:bodyPr/>
        <a:lstStyle/>
        <a:p>
          <a:endParaRPr lang="en-US"/>
        </a:p>
      </dgm:t>
    </dgm:pt>
    <dgm:pt modelId="{15D15BA5-CC38-4800-9C13-2D450C2C01EA}">
      <dgm:prSet phldrT="[Text]"/>
      <dgm:spPr/>
      <dgm:t>
        <a:bodyPr/>
        <a:lstStyle/>
        <a:p>
          <a:r>
            <a:rPr lang="en-US" dirty="0" err="1" smtClean="0"/>
            <a:t>Inkremen</a:t>
          </a:r>
          <a:r>
            <a:rPr lang="en-US" dirty="0" smtClean="0"/>
            <a:t> </a:t>
          </a:r>
          <a:endParaRPr lang="en-US" dirty="0"/>
        </a:p>
      </dgm:t>
    </dgm:pt>
    <dgm:pt modelId="{DE8F92EE-D454-4754-B967-42F09979DF31}" type="parTrans" cxnId="{4BDD9406-541A-44BE-844F-82CE90E8323F}">
      <dgm:prSet/>
      <dgm:spPr/>
      <dgm:t>
        <a:bodyPr/>
        <a:lstStyle/>
        <a:p>
          <a:endParaRPr lang="en-US"/>
        </a:p>
      </dgm:t>
    </dgm:pt>
    <dgm:pt modelId="{74130FED-F7E6-4905-A52F-591F9759F4FC}" type="sibTrans" cxnId="{4BDD9406-541A-44BE-844F-82CE90E8323F}">
      <dgm:prSet/>
      <dgm:spPr/>
      <dgm:t>
        <a:bodyPr/>
        <a:lstStyle/>
        <a:p>
          <a:endParaRPr lang="en-US"/>
        </a:p>
      </dgm:t>
    </dgm:pt>
    <dgm:pt modelId="{C738B4F8-75E5-4C9A-9939-A0FF7EDD19B2}" type="pres">
      <dgm:prSet presAssocID="{4B42F569-54CC-4560-8D3A-FEACCDD07A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FDE36F4-FB77-4BDB-BA5D-917C3F37363D}" type="pres">
      <dgm:prSet presAssocID="{0888AF3A-879A-4C2B-B56D-5347F104F89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3FEAE88-70D2-4339-8214-8F4974A8742A}" type="pres">
      <dgm:prSet presAssocID="{0888AF3A-879A-4C2B-B56D-5347F104F89B}" presName="rootComposite1" presStyleCnt="0"/>
      <dgm:spPr/>
      <dgm:t>
        <a:bodyPr/>
        <a:lstStyle/>
        <a:p>
          <a:endParaRPr lang="en-US"/>
        </a:p>
      </dgm:t>
    </dgm:pt>
    <dgm:pt modelId="{6FEDF863-2415-4513-B009-44AC749DCB43}" type="pres">
      <dgm:prSet presAssocID="{0888AF3A-879A-4C2B-B56D-5347F104F8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722A15-2821-437F-9B85-1EF84470C917}" type="pres">
      <dgm:prSet presAssocID="{0888AF3A-879A-4C2B-B56D-5347F104F89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25A5839-FBA8-440F-BD46-5611753FE010}" type="pres">
      <dgm:prSet presAssocID="{0888AF3A-879A-4C2B-B56D-5347F104F89B}" presName="hierChild2" presStyleCnt="0"/>
      <dgm:spPr/>
      <dgm:t>
        <a:bodyPr/>
        <a:lstStyle/>
        <a:p>
          <a:endParaRPr lang="en-US"/>
        </a:p>
      </dgm:t>
    </dgm:pt>
    <dgm:pt modelId="{A41400FB-56B1-4633-A8DE-D11853B30146}" type="pres">
      <dgm:prSet presAssocID="{1A884CB9-CF00-4230-9647-77F8E778CE3C}" presName="Name64" presStyleLbl="parChTrans1D2" presStyleIdx="0" presStyleCnt="3"/>
      <dgm:spPr/>
      <dgm:t>
        <a:bodyPr/>
        <a:lstStyle/>
        <a:p>
          <a:endParaRPr lang="en-US"/>
        </a:p>
      </dgm:t>
    </dgm:pt>
    <dgm:pt modelId="{5FBF2B10-3B94-4EA3-9D1E-B8374399EC0C}" type="pres">
      <dgm:prSet presAssocID="{17FD8C1D-070C-4210-8F3F-4300D95772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1FB746-F6CA-4443-BA80-48197A4AE8F6}" type="pres">
      <dgm:prSet presAssocID="{17FD8C1D-070C-4210-8F3F-4300D95772F0}" presName="rootComposite" presStyleCnt="0"/>
      <dgm:spPr/>
      <dgm:t>
        <a:bodyPr/>
        <a:lstStyle/>
        <a:p>
          <a:endParaRPr lang="en-US"/>
        </a:p>
      </dgm:t>
    </dgm:pt>
    <dgm:pt modelId="{B6BF9C4A-898F-4103-B1CD-99DE328E5D7B}" type="pres">
      <dgm:prSet presAssocID="{17FD8C1D-070C-4210-8F3F-4300D95772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BEAA5-16AC-40BD-9109-8BA7084C38B6}" type="pres">
      <dgm:prSet presAssocID="{17FD8C1D-070C-4210-8F3F-4300D95772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FC0BA784-EEC0-4B36-B8FA-4C6773DD024B}" type="pres">
      <dgm:prSet presAssocID="{17FD8C1D-070C-4210-8F3F-4300D95772F0}" presName="hierChild4" presStyleCnt="0"/>
      <dgm:spPr/>
      <dgm:t>
        <a:bodyPr/>
        <a:lstStyle/>
        <a:p>
          <a:endParaRPr lang="en-US"/>
        </a:p>
      </dgm:t>
    </dgm:pt>
    <dgm:pt modelId="{79FD00C4-EA6B-4F91-83B2-F2490A0CEA89}" type="pres">
      <dgm:prSet presAssocID="{17FD8C1D-070C-4210-8F3F-4300D95772F0}" presName="hierChild5" presStyleCnt="0"/>
      <dgm:spPr/>
      <dgm:t>
        <a:bodyPr/>
        <a:lstStyle/>
        <a:p>
          <a:endParaRPr lang="en-US"/>
        </a:p>
      </dgm:t>
    </dgm:pt>
    <dgm:pt modelId="{406FA87C-A650-4BBD-9E0F-38192B0ADE09}" type="pres">
      <dgm:prSet presAssocID="{05570762-4BBA-4AC0-ADB1-193FD0C671CA}" presName="Name64" presStyleLbl="parChTrans1D2" presStyleIdx="1" presStyleCnt="3"/>
      <dgm:spPr/>
      <dgm:t>
        <a:bodyPr/>
        <a:lstStyle/>
        <a:p>
          <a:endParaRPr lang="en-US"/>
        </a:p>
      </dgm:t>
    </dgm:pt>
    <dgm:pt modelId="{F4A52E44-93A3-47D4-B2CA-8BFBE4C95442}" type="pres">
      <dgm:prSet presAssocID="{E8EE1187-D6EA-4718-9AAE-9E7D5A0F77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92DC05C-10E0-4CCF-9302-ABC8399A982A}" type="pres">
      <dgm:prSet presAssocID="{E8EE1187-D6EA-4718-9AAE-9E7D5A0F7718}" presName="rootComposite" presStyleCnt="0"/>
      <dgm:spPr/>
      <dgm:t>
        <a:bodyPr/>
        <a:lstStyle/>
        <a:p>
          <a:endParaRPr lang="en-US"/>
        </a:p>
      </dgm:t>
    </dgm:pt>
    <dgm:pt modelId="{14A7B2B6-B8C9-41FE-BDC3-3C90B4609BDA}" type="pres">
      <dgm:prSet presAssocID="{E8EE1187-D6EA-4718-9AAE-9E7D5A0F771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8F615-FF38-4C10-A18D-F554E6B63A59}" type="pres">
      <dgm:prSet presAssocID="{E8EE1187-D6EA-4718-9AAE-9E7D5A0F7718}" presName="rootConnector" presStyleLbl="node2" presStyleIdx="1" presStyleCnt="3"/>
      <dgm:spPr/>
      <dgm:t>
        <a:bodyPr/>
        <a:lstStyle/>
        <a:p>
          <a:endParaRPr lang="en-US"/>
        </a:p>
      </dgm:t>
    </dgm:pt>
    <dgm:pt modelId="{6E8DDC5D-6C67-410B-81FC-3A5FECDB436A}" type="pres">
      <dgm:prSet presAssocID="{E8EE1187-D6EA-4718-9AAE-9E7D5A0F7718}" presName="hierChild4" presStyleCnt="0"/>
      <dgm:spPr/>
      <dgm:t>
        <a:bodyPr/>
        <a:lstStyle/>
        <a:p>
          <a:endParaRPr lang="en-US"/>
        </a:p>
      </dgm:t>
    </dgm:pt>
    <dgm:pt modelId="{4173B4EB-0C5B-410D-AEFF-FB7B58FE0413}" type="pres">
      <dgm:prSet presAssocID="{E8EE1187-D6EA-4718-9AAE-9E7D5A0F7718}" presName="hierChild5" presStyleCnt="0"/>
      <dgm:spPr/>
      <dgm:t>
        <a:bodyPr/>
        <a:lstStyle/>
        <a:p>
          <a:endParaRPr lang="en-US"/>
        </a:p>
      </dgm:t>
    </dgm:pt>
    <dgm:pt modelId="{F1E30D7F-69EB-4D80-8731-CCB855CBED79}" type="pres">
      <dgm:prSet presAssocID="{DE8F92EE-D454-4754-B967-42F09979DF31}" presName="Name64" presStyleLbl="parChTrans1D2" presStyleIdx="2" presStyleCnt="3"/>
      <dgm:spPr/>
      <dgm:t>
        <a:bodyPr/>
        <a:lstStyle/>
        <a:p>
          <a:endParaRPr lang="en-US"/>
        </a:p>
      </dgm:t>
    </dgm:pt>
    <dgm:pt modelId="{A04ABB8B-632E-4C61-97A4-7966A675A8AB}" type="pres">
      <dgm:prSet presAssocID="{15D15BA5-CC38-4800-9C13-2D450C2C01E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3EDB38F-3D32-412D-B777-42A2670A5EE0}" type="pres">
      <dgm:prSet presAssocID="{15D15BA5-CC38-4800-9C13-2D450C2C01EA}" presName="rootComposite" presStyleCnt="0"/>
      <dgm:spPr/>
      <dgm:t>
        <a:bodyPr/>
        <a:lstStyle/>
        <a:p>
          <a:endParaRPr lang="en-US"/>
        </a:p>
      </dgm:t>
    </dgm:pt>
    <dgm:pt modelId="{4A448E14-A304-4F2D-812C-3F89AA7FF404}" type="pres">
      <dgm:prSet presAssocID="{15D15BA5-CC38-4800-9C13-2D450C2C01E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78524-F9CC-45E5-8F69-943AFC8C9181}" type="pres">
      <dgm:prSet presAssocID="{15D15BA5-CC38-4800-9C13-2D450C2C01EA}" presName="rootConnector" presStyleLbl="node2" presStyleIdx="2" presStyleCnt="3"/>
      <dgm:spPr/>
      <dgm:t>
        <a:bodyPr/>
        <a:lstStyle/>
        <a:p>
          <a:endParaRPr lang="en-US"/>
        </a:p>
      </dgm:t>
    </dgm:pt>
    <dgm:pt modelId="{FD554B07-6CD6-43AD-841B-07AABA994DC8}" type="pres">
      <dgm:prSet presAssocID="{15D15BA5-CC38-4800-9C13-2D450C2C01EA}" presName="hierChild4" presStyleCnt="0"/>
      <dgm:spPr/>
      <dgm:t>
        <a:bodyPr/>
        <a:lstStyle/>
        <a:p>
          <a:endParaRPr lang="en-US"/>
        </a:p>
      </dgm:t>
    </dgm:pt>
    <dgm:pt modelId="{75C693F2-8C09-4619-BB6D-4443812AB5D7}" type="pres">
      <dgm:prSet presAssocID="{15D15BA5-CC38-4800-9C13-2D450C2C01EA}" presName="hierChild5" presStyleCnt="0"/>
      <dgm:spPr/>
      <dgm:t>
        <a:bodyPr/>
        <a:lstStyle/>
        <a:p>
          <a:endParaRPr lang="en-US"/>
        </a:p>
      </dgm:t>
    </dgm:pt>
    <dgm:pt modelId="{B992BE2F-31C2-4373-8413-8FD7EF8DC6F9}" type="pres">
      <dgm:prSet presAssocID="{0888AF3A-879A-4C2B-B56D-5347F104F89B}" presName="hierChild3" presStyleCnt="0"/>
      <dgm:spPr/>
      <dgm:t>
        <a:bodyPr/>
        <a:lstStyle/>
        <a:p>
          <a:endParaRPr lang="en-US"/>
        </a:p>
      </dgm:t>
    </dgm:pt>
  </dgm:ptLst>
  <dgm:cxnLst>
    <dgm:cxn modelId="{723955A6-4E1D-4153-8AD3-5E602392BFE1}" type="presOf" srcId="{0888AF3A-879A-4C2B-B56D-5347F104F89B}" destId="{6FEDF863-2415-4513-B009-44AC749DCB43}" srcOrd="0" destOrd="0" presId="urn:microsoft.com/office/officeart/2009/3/layout/HorizontalOrganizationChart"/>
    <dgm:cxn modelId="{5CB64F7B-1B7C-4E3A-8302-71FF6384259D}" type="presOf" srcId="{15D15BA5-CC38-4800-9C13-2D450C2C01EA}" destId="{4A448E14-A304-4F2D-812C-3F89AA7FF404}" srcOrd="0" destOrd="0" presId="urn:microsoft.com/office/officeart/2009/3/layout/HorizontalOrganizationChart"/>
    <dgm:cxn modelId="{232EC109-8FB9-4450-AE55-09CEBED9F5DA}" type="presOf" srcId="{4B42F569-54CC-4560-8D3A-FEACCDD07AB5}" destId="{C738B4F8-75E5-4C9A-9939-A0FF7EDD19B2}" srcOrd="0" destOrd="0" presId="urn:microsoft.com/office/officeart/2009/3/layout/HorizontalOrganizationChart"/>
    <dgm:cxn modelId="{65B6A397-8A71-465B-9C6F-A6B19772D9C6}" srcId="{0888AF3A-879A-4C2B-B56D-5347F104F89B}" destId="{E8EE1187-D6EA-4718-9AAE-9E7D5A0F7718}" srcOrd="1" destOrd="0" parTransId="{05570762-4BBA-4AC0-ADB1-193FD0C671CA}" sibTransId="{2E9A772A-8EF0-42AD-A14D-43B23EF4FCD1}"/>
    <dgm:cxn modelId="{6B9EF9FE-A540-481B-A8B1-19DAB6C5E7AB}" srcId="{0888AF3A-879A-4C2B-B56D-5347F104F89B}" destId="{17FD8C1D-070C-4210-8F3F-4300D95772F0}" srcOrd="0" destOrd="0" parTransId="{1A884CB9-CF00-4230-9647-77F8E778CE3C}" sibTransId="{F65FBE83-5F58-423C-8063-B85067DE22D3}"/>
    <dgm:cxn modelId="{99BD3442-49F9-481A-89F8-99D790B6323D}" type="presOf" srcId="{17FD8C1D-070C-4210-8F3F-4300D95772F0}" destId="{50BBEAA5-16AC-40BD-9109-8BA7084C38B6}" srcOrd="1" destOrd="0" presId="urn:microsoft.com/office/officeart/2009/3/layout/HorizontalOrganizationChart"/>
    <dgm:cxn modelId="{364D952E-B438-4A2C-BF6A-135683BDAA79}" type="presOf" srcId="{05570762-4BBA-4AC0-ADB1-193FD0C671CA}" destId="{406FA87C-A650-4BBD-9E0F-38192B0ADE09}" srcOrd="0" destOrd="0" presId="urn:microsoft.com/office/officeart/2009/3/layout/HorizontalOrganizationChart"/>
    <dgm:cxn modelId="{C8DA580F-54FE-4B5E-841C-9951B1F9A917}" type="presOf" srcId="{E8EE1187-D6EA-4718-9AAE-9E7D5A0F7718}" destId="{14A7B2B6-B8C9-41FE-BDC3-3C90B4609BDA}" srcOrd="0" destOrd="0" presId="urn:microsoft.com/office/officeart/2009/3/layout/HorizontalOrganizationChart"/>
    <dgm:cxn modelId="{F0AF50E9-7997-4D9D-94B3-D864A0B4252E}" type="presOf" srcId="{DE8F92EE-D454-4754-B967-42F09979DF31}" destId="{F1E30D7F-69EB-4D80-8731-CCB855CBED79}" srcOrd="0" destOrd="0" presId="urn:microsoft.com/office/officeart/2009/3/layout/HorizontalOrganizationChart"/>
    <dgm:cxn modelId="{368A04A1-0570-4D46-86DA-7B136EA24476}" srcId="{4B42F569-54CC-4560-8D3A-FEACCDD07AB5}" destId="{0888AF3A-879A-4C2B-B56D-5347F104F89B}" srcOrd="0" destOrd="0" parTransId="{AF143A90-64A9-4B52-867B-715D8229D102}" sibTransId="{4B750744-5EF9-48F1-B485-903894C8AB5F}"/>
    <dgm:cxn modelId="{C824C10C-67E2-4819-B016-83B122943696}" type="presOf" srcId="{E8EE1187-D6EA-4718-9AAE-9E7D5A0F7718}" destId="{8758F615-FF38-4C10-A18D-F554E6B63A59}" srcOrd="1" destOrd="0" presId="urn:microsoft.com/office/officeart/2009/3/layout/HorizontalOrganizationChart"/>
    <dgm:cxn modelId="{B8C67525-EFA4-4159-A91E-B6A2CAE2F1FC}" type="presOf" srcId="{15D15BA5-CC38-4800-9C13-2D450C2C01EA}" destId="{D9878524-F9CC-45E5-8F69-943AFC8C9181}" srcOrd="1" destOrd="0" presId="urn:microsoft.com/office/officeart/2009/3/layout/HorizontalOrganizationChart"/>
    <dgm:cxn modelId="{693A8122-6462-4345-AD0B-CD8BC31F8BEA}" type="presOf" srcId="{0888AF3A-879A-4C2B-B56D-5347F104F89B}" destId="{17722A15-2821-437F-9B85-1EF84470C917}" srcOrd="1" destOrd="0" presId="urn:microsoft.com/office/officeart/2009/3/layout/HorizontalOrganizationChart"/>
    <dgm:cxn modelId="{D4CE30DF-1167-48A5-A01E-3941312B82C4}" type="presOf" srcId="{17FD8C1D-070C-4210-8F3F-4300D95772F0}" destId="{B6BF9C4A-898F-4103-B1CD-99DE328E5D7B}" srcOrd="0" destOrd="0" presId="urn:microsoft.com/office/officeart/2009/3/layout/HorizontalOrganizationChart"/>
    <dgm:cxn modelId="{4BDD9406-541A-44BE-844F-82CE90E8323F}" srcId="{0888AF3A-879A-4C2B-B56D-5347F104F89B}" destId="{15D15BA5-CC38-4800-9C13-2D450C2C01EA}" srcOrd="2" destOrd="0" parTransId="{DE8F92EE-D454-4754-B967-42F09979DF31}" sibTransId="{74130FED-F7E6-4905-A52F-591F9759F4FC}"/>
    <dgm:cxn modelId="{A5C1C3A2-8EAA-41CB-923F-17090EED4F28}" type="presOf" srcId="{1A884CB9-CF00-4230-9647-77F8E778CE3C}" destId="{A41400FB-56B1-4633-A8DE-D11853B30146}" srcOrd="0" destOrd="0" presId="urn:microsoft.com/office/officeart/2009/3/layout/HorizontalOrganizationChart"/>
    <dgm:cxn modelId="{D46D572E-26E1-4AD6-BB70-D865E8A2A1D0}" type="presParOf" srcId="{C738B4F8-75E5-4C9A-9939-A0FF7EDD19B2}" destId="{2FDE36F4-FB77-4BDB-BA5D-917C3F37363D}" srcOrd="0" destOrd="0" presId="urn:microsoft.com/office/officeart/2009/3/layout/HorizontalOrganizationChart"/>
    <dgm:cxn modelId="{B77EEB81-163F-4FC4-BB8E-81EA89E2AFCF}" type="presParOf" srcId="{2FDE36F4-FB77-4BDB-BA5D-917C3F37363D}" destId="{23FEAE88-70D2-4339-8214-8F4974A8742A}" srcOrd="0" destOrd="0" presId="urn:microsoft.com/office/officeart/2009/3/layout/HorizontalOrganizationChart"/>
    <dgm:cxn modelId="{69FCB1F8-7FF8-4234-8E50-15FB1A189688}" type="presParOf" srcId="{23FEAE88-70D2-4339-8214-8F4974A8742A}" destId="{6FEDF863-2415-4513-B009-44AC749DCB43}" srcOrd="0" destOrd="0" presId="urn:microsoft.com/office/officeart/2009/3/layout/HorizontalOrganizationChart"/>
    <dgm:cxn modelId="{F57F72EA-A978-4816-B8E0-BAE6A36117F0}" type="presParOf" srcId="{23FEAE88-70D2-4339-8214-8F4974A8742A}" destId="{17722A15-2821-437F-9B85-1EF84470C917}" srcOrd="1" destOrd="0" presId="urn:microsoft.com/office/officeart/2009/3/layout/HorizontalOrganizationChart"/>
    <dgm:cxn modelId="{25C81063-6656-443A-8D8B-55336EBA6371}" type="presParOf" srcId="{2FDE36F4-FB77-4BDB-BA5D-917C3F37363D}" destId="{425A5839-FBA8-440F-BD46-5611753FE010}" srcOrd="1" destOrd="0" presId="urn:microsoft.com/office/officeart/2009/3/layout/HorizontalOrganizationChart"/>
    <dgm:cxn modelId="{6722A080-8326-4334-B10F-35FC72C392F9}" type="presParOf" srcId="{425A5839-FBA8-440F-BD46-5611753FE010}" destId="{A41400FB-56B1-4633-A8DE-D11853B30146}" srcOrd="0" destOrd="0" presId="urn:microsoft.com/office/officeart/2009/3/layout/HorizontalOrganizationChart"/>
    <dgm:cxn modelId="{3712A275-80F5-4DB2-8AE6-27F28F733AD1}" type="presParOf" srcId="{425A5839-FBA8-440F-BD46-5611753FE010}" destId="{5FBF2B10-3B94-4EA3-9D1E-B8374399EC0C}" srcOrd="1" destOrd="0" presId="urn:microsoft.com/office/officeart/2009/3/layout/HorizontalOrganizationChart"/>
    <dgm:cxn modelId="{504796D2-87E3-402C-BDB0-54390D410EEB}" type="presParOf" srcId="{5FBF2B10-3B94-4EA3-9D1E-B8374399EC0C}" destId="{FD1FB746-F6CA-4443-BA80-48197A4AE8F6}" srcOrd="0" destOrd="0" presId="urn:microsoft.com/office/officeart/2009/3/layout/HorizontalOrganizationChart"/>
    <dgm:cxn modelId="{1F430299-DBEC-47D7-A39C-50033C345BB7}" type="presParOf" srcId="{FD1FB746-F6CA-4443-BA80-48197A4AE8F6}" destId="{B6BF9C4A-898F-4103-B1CD-99DE328E5D7B}" srcOrd="0" destOrd="0" presId="urn:microsoft.com/office/officeart/2009/3/layout/HorizontalOrganizationChart"/>
    <dgm:cxn modelId="{56DA78C4-F27A-4699-A24D-F751BC250B67}" type="presParOf" srcId="{FD1FB746-F6CA-4443-BA80-48197A4AE8F6}" destId="{50BBEAA5-16AC-40BD-9109-8BA7084C38B6}" srcOrd="1" destOrd="0" presId="urn:microsoft.com/office/officeart/2009/3/layout/HorizontalOrganizationChart"/>
    <dgm:cxn modelId="{FDEFED7B-3DD2-47E4-9ED7-C9773C1407EB}" type="presParOf" srcId="{5FBF2B10-3B94-4EA3-9D1E-B8374399EC0C}" destId="{FC0BA784-EEC0-4B36-B8FA-4C6773DD024B}" srcOrd="1" destOrd="0" presId="urn:microsoft.com/office/officeart/2009/3/layout/HorizontalOrganizationChart"/>
    <dgm:cxn modelId="{62EEB67B-5B1E-40BF-8369-4F2CB7C6AB66}" type="presParOf" srcId="{5FBF2B10-3B94-4EA3-9D1E-B8374399EC0C}" destId="{79FD00C4-EA6B-4F91-83B2-F2490A0CEA89}" srcOrd="2" destOrd="0" presId="urn:microsoft.com/office/officeart/2009/3/layout/HorizontalOrganizationChart"/>
    <dgm:cxn modelId="{05A76F5A-25AE-46F4-A600-34ED13804041}" type="presParOf" srcId="{425A5839-FBA8-440F-BD46-5611753FE010}" destId="{406FA87C-A650-4BBD-9E0F-38192B0ADE09}" srcOrd="2" destOrd="0" presId="urn:microsoft.com/office/officeart/2009/3/layout/HorizontalOrganizationChart"/>
    <dgm:cxn modelId="{3D1E5022-9296-4C9A-A974-E58780450DDD}" type="presParOf" srcId="{425A5839-FBA8-440F-BD46-5611753FE010}" destId="{F4A52E44-93A3-47D4-B2CA-8BFBE4C95442}" srcOrd="3" destOrd="0" presId="urn:microsoft.com/office/officeart/2009/3/layout/HorizontalOrganizationChart"/>
    <dgm:cxn modelId="{C71221B3-C26A-4FB0-A85E-481D8E229225}" type="presParOf" srcId="{F4A52E44-93A3-47D4-B2CA-8BFBE4C95442}" destId="{B92DC05C-10E0-4CCF-9302-ABC8399A982A}" srcOrd="0" destOrd="0" presId="urn:microsoft.com/office/officeart/2009/3/layout/HorizontalOrganizationChart"/>
    <dgm:cxn modelId="{BA6A0831-38CE-4FB0-9154-3FE1511F0B9D}" type="presParOf" srcId="{B92DC05C-10E0-4CCF-9302-ABC8399A982A}" destId="{14A7B2B6-B8C9-41FE-BDC3-3C90B4609BDA}" srcOrd="0" destOrd="0" presId="urn:microsoft.com/office/officeart/2009/3/layout/HorizontalOrganizationChart"/>
    <dgm:cxn modelId="{FF698803-F4D3-4851-8467-3CC3A4401986}" type="presParOf" srcId="{B92DC05C-10E0-4CCF-9302-ABC8399A982A}" destId="{8758F615-FF38-4C10-A18D-F554E6B63A59}" srcOrd="1" destOrd="0" presId="urn:microsoft.com/office/officeart/2009/3/layout/HorizontalOrganizationChart"/>
    <dgm:cxn modelId="{AE6C0D81-DFFC-4B99-A31A-12226FC86EAF}" type="presParOf" srcId="{F4A52E44-93A3-47D4-B2CA-8BFBE4C95442}" destId="{6E8DDC5D-6C67-410B-81FC-3A5FECDB436A}" srcOrd="1" destOrd="0" presId="urn:microsoft.com/office/officeart/2009/3/layout/HorizontalOrganizationChart"/>
    <dgm:cxn modelId="{D846906D-BF42-40CB-99DE-6BBE60898D81}" type="presParOf" srcId="{F4A52E44-93A3-47D4-B2CA-8BFBE4C95442}" destId="{4173B4EB-0C5B-410D-AEFF-FB7B58FE0413}" srcOrd="2" destOrd="0" presId="urn:microsoft.com/office/officeart/2009/3/layout/HorizontalOrganizationChart"/>
    <dgm:cxn modelId="{A25BBAEB-7927-4ADD-9C1F-F1AC1C674E4C}" type="presParOf" srcId="{425A5839-FBA8-440F-BD46-5611753FE010}" destId="{F1E30D7F-69EB-4D80-8731-CCB855CBED79}" srcOrd="4" destOrd="0" presId="urn:microsoft.com/office/officeart/2009/3/layout/HorizontalOrganizationChart"/>
    <dgm:cxn modelId="{E26B7451-1BA3-43E2-9284-C07E5CC83818}" type="presParOf" srcId="{425A5839-FBA8-440F-BD46-5611753FE010}" destId="{A04ABB8B-632E-4C61-97A4-7966A675A8AB}" srcOrd="5" destOrd="0" presId="urn:microsoft.com/office/officeart/2009/3/layout/HorizontalOrganizationChart"/>
    <dgm:cxn modelId="{3AD76370-4CCF-4BAA-B5E5-55747B04273A}" type="presParOf" srcId="{A04ABB8B-632E-4C61-97A4-7966A675A8AB}" destId="{83EDB38F-3D32-412D-B777-42A2670A5EE0}" srcOrd="0" destOrd="0" presId="urn:microsoft.com/office/officeart/2009/3/layout/HorizontalOrganizationChart"/>
    <dgm:cxn modelId="{C243A5BF-2DA4-44FF-B6F5-99CAA73B1BF7}" type="presParOf" srcId="{83EDB38F-3D32-412D-B777-42A2670A5EE0}" destId="{4A448E14-A304-4F2D-812C-3F89AA7FF404}" srcOrd="0" destOrd="0" presId="urn:microsoft.com/office/officeart/2009/3/layout/HorizontalOrganizationChart"/>
    <dgm:cxn modelId="{54CD8BF3-9ACF-48D7-AF50-637EE7D5D59F}" type="presParOf" srcId="{83EDB38F-3D32-412D-B777-42A2670A5EE0}" destId="{D9878524-F9CC-45E5-8F69-943AFC8C9181}" srcOrd="1" destOrd="0" presId="urn:microsoft.com/office/officeart/2009/3/layout/HorizontalOrganizationChart"/>
    <dgm:cxn modelId="{A7CAD198-C3C7-429D-8011-BEF1E7F465C0}" type="presParOf" srcId="{A04ABB8B-632E-4C61-97A4-7966A675A8AB}" destId="{FD554B07-6CD6-43AD-841B-07AABA994DC8}" srcOrd="1" destOrd="0" presId="urn:microsoft.com/office/officeart/2009/3/layout/HorizontalOrganizationChart"/>
    <dgm:cxn modelId="{0B13E942-FF4B-4267-AFE6-68F936BAB0BE}" type="presParOf" srcId="{A04ABB8B-632E-4C61-97A4-7966A675A8AB}" destId="{75C693F2-8C09-4619-BB6D-4443812AB5D7}" srcOrd="2" destOrd="0" presId="urn:microsoft.com/office/officeart/2009/3/layout/HorizontalOrganizationChart"/>
    <dgm:cxn modelId="{CBEFA757-5B69-4E49-B367-99732F83736D}" type="presParOf" srcId="{2FDE36F4-FB77-4BDB-BA5D-917C3F37363D}" destId="{B992BE2F-31C2-4373-8413-8FD7EF8DC6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0C7A3-03F3-4C2F-AD27-A332AB049263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1945E1-C572-47FF-B381-89599A23AF64}">
      <dgm:prSet phldrT="[Text]"/>
      <dgm:spPr/>
      <dgm:t>
        <a:bodyPr/>
        <a:lstStyle/>
        <a:p>
          <a:r>
            <a:rPr lang="en-US" b="1" dirty="0" smtClean="0"/>
            <a:t>INISIALISASI</a:t>
          </a:r>
          <a:endParaRPr lang="en-US" b="1" dirty="0"/>
        </a:p>
      </dgm:t>
    </dgm:pt>
    <dgm:pt modelId="{649C850F-55CE-462D-8F28-0240130551A7}" type="parTrans" cxnId="{984A1EA0-6F97-4EF7-927F-FF1E24E0FCF7}">
      <dgm:prSet/>
      <dgm:spPr/>
      <dgm:t>
        <a:bodyPr/>
        <a:lstStyle/>
        <a:p>
          <a:endParaRPr lang="en-US"/>
        </a:p>
      </dgm:t>
    </dgm:pt>
    <dgm:pt modelId="{6921EF06-766C-4331-9973-4834FD81A68A}" type="sibTrans" cxnId="{984A1EA0-6F97-4EF7-927F-FF1E24E0FCF7}">
      <dgm:prSet/>
      <dgm:spPr/>
      <dgm:t>
        <a:bodyPr/>
        <a:lstStyle/>
        <a:p>
          <a:endParaRPr lang="en-US"/>
        </a:p>
      </dgm:t>
    </dgm:pt>
    <dgm:pt modelId="{90879D4D-C03A-4ABA-A374-1A2CEE7F026D}">
      <dgm:prSet phldrT="[Text]"/>
      <dgm:spPr/>
      <dgm:t>
        <a:bodyPr/>
        <a:lstStyle/>
        <a:p>
          <a:r>
            <a:rPr lang="en-US" dirty="0" err="1" smtClean="0"/>
            <a:t>Mengisi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 </a:t>
          </a:r>
          <a:r>
            <a:rPr lang="en-US" dirty="0" err="1" smtClean="0"/>
            <a:t>perulangan</a:t>
          </a:r>
          <a:endParaRPr lang="en-US" dirty="0"/>
        </a:p>
      </dgm:t>
    </dgm:pt>
    <dgm:pt modelId="{55E238A0-35B9-44DF-9B20-E05CC2F48B7F}" type="parTrans" cxnId="{41BB1204-ECCF-4459-BFD8-A4B6BB51AE47}">
      <dgm:prSet/>
      <dgm:spPr/>
      <dgm:t>
        <a:bodyPr/>
        <a:lstStyle/>
        <a:p>
          <a:endParaRPr lang="en-US"/>
        </a:p>
      </dgm:t>
    </dgm:pt>
    <dgm:pt modelId="{0447571F-104E-47F6-A2E7-D45074716933}" type="sibTrans" cxnId="{41BB1204-ECCF-4459-BFD8-A4B6BB51AE47}">
      <dgm:prSet/>
      <dgm:spPr/>
      <dgm:t>
        <a:bodyPr/>
        <a:lstStyle/>
        <a:p>
          <a:endParaRPr lang="en-US"/>
        </a:p>
      </dgm:t>
    </dgm:pt>
    <dgm:pt modelId="{B461A194-042F-498C-9107-36C5B036514C}">
      <dgm:prSet phldrT="[Text]"/>
      <dgm:spPr/>
      <dgm:t>
        <a:bodyPr/>
        <a:lstStyle/>
        <a:p>
          <a:r>
            <a:rPr lang="en-US" b="1" dirty="0" smtClean="0"/>
            <a:t>KONDISI</a:t>
          </a:r>
          <a:endParaRPr lang="en-US" b="1" dirty="0"/>
        </a:p>
      </dgm:t>
    </dgm:pt>
    <dgm:pt modelId="{2DD587BA-0745-403F-AC66-5EE7867C5D4C}" type="parTrans" cxnId="{B881A82C-764A-40E2-9B52-490FDBBCBDE2}">
      <dgm:prSet/>
      <dgm:spPr/>
      <dgm:t>
        <a:bodyPr/>
        <a:lstStyle/>
        <a:p>
          <a:endParaRPr lang="en-US"/>
        </a:p>
      </dgm:t>
    </dgm:pt>
    <dgm:pt modelId="{51D15E87-EBFC-46E0-9777-C17AA1F62BC9}" type="sibTrans" cxnId="{B881A82C-764A-40E2-9B52-490FDBBCBDE2}">
      <dgm:prSet/>
      <dgm:spPr/>
      <dgm:t>
        <a:bodyPr/>
        <a:lstStyle/>
        <a:p>
          <a:endParaRPr lang="en-US"/>
        </a:p>
      </dgm:t>
    </dgm:pt>
    <dgm:pt modelId="{8D4CCF09-F557-41A7-B71C-15E8296E5894}">
      <dgm:prSet phldrT="[Text]"/>
      <dgm:spPr/>
      <dgm:t>
        <a:bodyPr/>
        <a:lstStyle/>
        <a:p>
          <a:r>
            <a:rPr lang="en-US" dirty="0" err="1" smtClean="0"/>
            <a:t>Syarat</a:t>
          </a:r>
          <a:r>
            <a:rPr lang="en-US" dirty="0" smtClean="0"/>
            <a:t> </a:t>
          </a:r>
          <a:r>
            <a:rPr lang="en-US" dirty="0" err="1" smtClean="0"/>
            <a:t>perulangan</a:t>
          </a:r>
          <a:r>
            <a:rPr lang="en-US" dirty="0" smtClean="0"/>
            <a:t> yang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dipenuhi</a:t>
          </a:r>
          <a:endParaRPr lang="en-US" dirty="0"/>
        </a:p>
      </dgm:t>
    </dgm:pt>
    <dgm:pt modelId="{50BC7BFF-3012-468E-A17C-200C66D17A71}" type="parTrans" cxnId="{6C83059A-B1DF-4C14-92F1-8CADB4D3CA52}">
      <dgm:prSet/>
      <dgm:spPr/>
      <dgm:t>
        <a:bodyPr/>
        <a:lstStyle/>
        <a:p>
          <a:endParaRPr lang="en-US"/>
        </a:p>
      </dgm:t>
    </dgm:pt>
    <dgm:pt modelId="{B62B091C-AEB1-4AE9-9ABB-2D5512042A09}" type="sibTrans" cxnId="{6C83059A-B1DF-4C14-92F1-8CADB4D3CA52}">
      <dgm:prSet/>
      <dgm:spPr/>
      <dgm:t>
        <a:bodyPr/>
        <a:lstStyle/>
        <a:p>
          <a:endParaRPr lang="en-US"/>
        </a:p>
      </dgm:t>
    </dgm:pt>
    <dgm:pt modelId="{6ABE414F-A283-4B96-A986-98B24C54CE9E}">
      <dgm:prSet phldrT="[Text]"/>
      <dgm:spPr/>
      <dgm:t>
        <a:bodyPr/>
        <a:lstStyle/>
        <a:p>
          <a:r>
            <a:rPr lang="en-US" b="1" dirty="0" smtClean="0"/>
            <a:t>INKREMEN</a:t>
          </a:r>
          <a:endParaRPr lang="en-US" b="1" dirty="0"/>
        </a:p>
      </dgm:t>
    </dgm:pt>
    <dgm:pt modelId="{49A9C961-DA35-482A-A04B-3EB26FAC2183}" type="parTrans" cxnId="{358BECF1-0DA4-462C-BBBE-EFF051118C36}">
      <dgm:prSet/>
      <dgm:spPr/>
      <dgm:t>
        <a:bodyPr/>
        <a:lstStyle/>
        <a:p>
          <a:endParaRPr lang="en-US"/>
        </a:p>
      </dgm:t>
    </dgm:pt>
    <dgm:pt modelId="{B24C11A2-3C53-4C37-BE9C-85BAFE418AA9}" type="sibTrans" cxnId="{358BECF1-0DA4-462C-BBBE-EFF051118C36}">
      <dgm:prSet/>
      <dgm:spPr/>
      <dgm:t>
        <a:bodyPr/>
        <a:lstStyle/>
        <a:p>
          <a:endParaRPr lang="en-US"/>
        </a:p>
      </dgm:t>
    </dgm:pt>
    <dgm:pt modelId="{3A23BD65-EF5F-4263-9EB5-94970598D4EA}">
      <dgm:prSet phldrT="[Text]"/>
      <dgm:spPr/>
      <dgm:t>
        <a:bodyPr/>
        <a:lstStyle/>
        <a:p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kenaikan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kali </a:t>
          </a:r>
          <a:r>
            <a:rPr lang="en-US" dirty="0" err="1" smtClean="0"/>
            <a:t>mengulang</a:t>
          </a:r>
          <a:r>
            <a:rPr lang="en-US" dirty="0" smtClean="0"/>
            <a:t> </a:t>
          </a:r>
          <a:r>
            <a:rPr lang="en-US" dirty="0" err="1" smtClean="0"/>
            <a:t>hingga</a:t>
          </a:r>
          <a:r>
            <a:rPr lang="en-US" dirty="0" smtClean="0"/>
            <a:t> </a:t>
          </a:r>
          <a:r>
            <a:rPr lang="en-US" dirty="0" err="1" smtClean="0"/>
            <a:t>mencapai</a:t>
          </a:r>
          <a:r>
            <a:rPr lang="en-US" dirty="0" smtClean="0"/>
            <a:t> </a:t>
          </a:r>
          <a:r>
            <a:rPr lang="en-US" dirty="0" err="1" smtClean="0"/>
            <a:t>batas</a:t>
          </a:r>
          <a:r>
            <a:rPr lang="en-US" dirty="0" smtClean="0"/>
            <a:t> </a:t>
          </a:r>
          <a:r>
            <a:rPr lang="en-US" dirty="0" err="1" smtClean="0"/>
            <a:t>akhir</a:t>
          </a:r>
          <a:endParaRPr lang="en-US" dirty="0"/>
        </a:p>
      </dgm:t>
    </dgm:pt>
    <dgm:pt modelId="{4F93A4B4-A11F-4DE5-99A9-6485CFC0E8E1}" type="parTrans" cxnId="{BD61E61A-FC32-4004-83CF-A77857E2DDB8}">
      <dgm:prSet/>
      <dgm:spPr/>
      <dgm:t>
        <a:bodyPr/>
        <a:lstStyle/>
        <a:p>
          <a:endParaRPr lang="en-US"/>
        </a:p>
      </dgm:t>
    </dgm:pt>
    <dgm:pt modelId="{050F769E-D8CF-4309-9721-4F24BE860302}" type="sibTrans" cxnId="{BD61E61A-FC32-4004-83CF-A77857E2DDB8}">
      <dgm:prSet/>
      <dgm:spPr/>
      <dgm:t>
        <a:bodyPr/>
        <a:lstStyle/>
        <a:p>
          <a:endParaRPr lang="en-US"/>
        </a:p>
      </dgm:t>
    </dgm:pt>
    <dgm:pt modelId="{BC957769-C5BF-4C34-8118-F8BC535586AF}" type="pres">
      <dgm:prSet presAssocID="{E640C7A3-03F3-4C2F-AD27-A332AB0492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6A1CD3-1565-4238-980C-9AC81A80D5AD}" type="pres">
      <dgm:prSet presAssocID="{D51945E1-C572-47FF-B381-89599A23AF64}" presName="compNode" presStyleCnt="0"/>
      <dgm:spPr/>
    </dgm:pt>
    <dgm:pt modelId="{6637A55A-6E0F-4C87-8FFA-2FDF5A4B269B}" type="pres">
      <dgm:prSet presAssocID="{D51945E1-C572-47FF-B381-89599A23AF64}" presName="aNode" presStyleLbl="bgShp" presStyleIdx="0" presStyleCnt="3"/>
      <dgm:spPr/>
      <dgm:t>
        <a:bodyPr/>
        <a:lstStyle/>
        <a:p>
          <a:endParaRPr lang="en-US"/>
        </a:p>
      </dgm:t>
    </dgm:pt>
    <dgm:pt modelId="{20A2C3B2-F650-49B6-BBB3-8BD172423AE8}" type="pres">
      <dgm:prSet presAssocID="{D51945E1-C572-47FF-B381-89599A23AF64}" presName="textNode" presStyleLbl="bgShp" presStyleIdx="0" presStyleCnt="3"/>
      <dgm:spPr/>
      <dgm:t>
        <a:bodyPr/>
        <a:lstStyle/>
        <a:p>
          <a:endParaRPr lang="en-US"/>
        </a:p>
      </dgm:t>
    </dgm:pt>
    <dgm:pt modelId="{98A879ED-1F83-4FB9-8CD8-44CC2D74230D}" type="pres">
      <dgm:prSet presAssocID="{D51945E1-C572-47FF-B381-89599A23AF64}" presName="compChildNode" presStyleCnt="0"/>
      <dgm:spPr/>
    </dgm:pt>
    <dgm:pt modelId="{D1243F13-FFE9-4970-ACD7-E6D75CDBCE96}" type="pres">
      <dgm:prSet presAssocID="{D51945E1-C572-47FF-B381-89599A23AF64}" presName="theInnerList" presStyleCnt="0"/>
      <dgm:spPr/>
    </dgm:pt>
    <dgm:pt modelId="{CB45CE2A-2C75-4DD3-A9A0-1AAFDBCE4B2B}" type="pres">
      <dgm:prSet presAssocID="{90879D4D-C03A-4ABA-A374-1A2CEE7F026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2296F-5283-44B4-A068-8E5FBFB28641}" type="pres">
      <dgm:prSet presAssocID="{D51945E1-C572-47FF-B381-89599A23AF64}" presName="aSpace" presStyleCnt="0"/>
      <dgm:spPr/>
    </dgm:pt>
    <dgm:pt modelId="{6491D032-5D96-432E-AE18-9CA6D1C4B1B5}" type="pres">
      <dgm:prSet presAssocID="{B461A194-042F-498C-9107-36C5B036514C}" presName="compNode" presStyleCnt="0"/>
      <dgm:spPr/>
    </dgm:pt>
    <dgm:pt modelId="{11592032-1668-4824-BC7E-31E81F7A2F03}" type="pres">
      <dgm:prSet presAssocID="{B461A194-042F-498C-9107-36C5B036514C}" presName="aNode" presStyleLbl="bgShp" presStyleIdx="1" presStyleCnt="3"/>
      <dgm:spPr/>
      <dgm:t>
        <a:bodyPr/>
        <a:lstStyle/>
        <a:p>
          <a:endParaRPr lang="en-US"/>
        </a:p>
      </dgm:t>
    </dgm:pt>
    <dgm:pt modelId="{4B54891A-D025-4B0C-9830-30EF650FC67A}" type="pres">
      <dgm:prSet presAssocID="{B461A194-042F-498C-9107-36C5B036514C}" presName="textNode" presStyleLbl="bgShp" presStyleIdx="1" presStyleCnt="3"/>
      <dgm:spPr/>
      <dgm:t>
        <a:bodyPr/>
        <a:lstStyle/>
        <a:p>
          <a:endParaRPr lang="en-US"/>
        </a:p>
      </dgm:t>
    </dgm:pt>
    <dgm:pt modelId="{2BB3CCF7-4496-4C93-9528-CDD533F75F81}" type="pres">
      <dgm:prSet presAssocID="{B461A194-042F-498C-9107-36C5B036514C}" presName="compChildNode" presStyleCnt="0"/>
      <dgm:spPr/>
    </dgm:pt>
    <dgm:pt modelId="{98216A2D-5282-4D27-9D32-AF26C21B3A23}" type="pres">
      <dgm:prSet presAssocID="{B461A194-042F-498C-9107-36C5B036514C}" presName="theInnerList" presStyleCnt="0"/>
      <dgm:spPr/>
    </dgm:pt>
    <dgm:pt modelId="{644147E6-A8A7-434E-91C7-37FCD7B59B9C}" type="pres">
      <dgm:prSet presAssocID="{8D4CCF09-F557-41A7-B71C-15E8296E589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57EE1-E2DF-47D3-AF0A-300469D1C79C}" type="pres">
      <dgm:prSet presAssocID="{B461A194-042F-498C-9107-36C5B036514C}" presName="aSpace" presStyleCnt="0"/>
      <dgm:spPr/>
    </dgm:pt>
    <dgm:pt modelId="{DE00A5D1-5FB5-4245-A8AC-B9352B25EA31}" type="pres">
      <dgm:prSet presAssocID="{6ABE414F-A283-4B96-A986-98B24C54CE9E}" presName="compNode" presStyleCnt="0"/>
      <dgm:spPr/>
    </dgm:pt>
    <dgm:pt modelId="{F0D64825-7FB4-4488-9E6B-3C54172B8A1A}" type="pres">
      <dgm:prSet presAssocID="{6ABE414F-A283-4B96-A986-98B24C54CE9E}" presName="aNode" presStyleLbl="bgShp" presStyleIdx="2" presStyleCnt="3"/>
      <dgm:spPr/>
      <dgm:t>
        <a:bodyPr/>
        <a:lstStyle/>
        <a:p>
          <a:endParaRPr lang="en-US"/>
        </a:p>
      </dgm:t>
    </dgm:pt>
    <dgm:pt modelId="{C4CAAE95-04E1-4E55-AA25-FD58F7EC105C}" type="pres">
      <dgm:prSet presAssocID="{6ABE414F-A283-4B96-A986-98B24C54CE9E}" presName="textNode" presStyleLbl="bgShp" presStyleIdx="2" presStyleCnt="3"/>
      <dgm:spPr/>
      <dgm:t>
        <a:bodyPr/>
        <a:lstStyle/>
        <a:p>
          <a:endParaRPr lang="en-US"/>
        </a:p>
      </dgm:t>
    </dgm:pt>
    <dgm:pt modelId="{BA849DFB-AB92-4BDF-829F-15CBCC6BD9DF}" type="pres">
      <dgm:prSet presAssocID="{6ABE414F-A283-4B96-A986-98B24C54CE9E}" presName="compChildNode" presStyleCnt="0"/>
      <dgm:spPr/>
    </dgm:pt>
    <dgm:pt modelId="{4C1D0858-02E8-4D18-A90F-28D0A536DC92}" type="pres">
      <dgm:prSet presAssocID="{6ABE414F-A283-4B96-A986-98B24C54CE9E}" presName="theInnerList" presStyleCnt="0"/>
      <dgm:spPr/>
    </dgm:pt>
    <dgm:pt modelId="{5D0C05C4-DBEB-418C-BFBD-DC1FDC28627B}" type="pres">
      <dgm:prSet presAssocID="{3A23BD65-EF5F-4263-9EB5-94970598D4E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1E61A-FC32-4004-83CF-A77857E2DDB8}" srcId="{6ABE414F-A283-4B96-A986-98B24C54CE9E}" destId="{3A23BD65-EF5F-4263-9EB5-94970598D4EA}" srcOrd="0" destOrd="0" parTransId="{4F93A4B4-A11F-4DE5-99A9-6485CFC0E8E1}" sibTransId="{050F769E-D8CF-4309-9721-4F24BE860302}"/>
    <dgm:cxn modelId="{06D66E41-9076-4BC3-8AEB-5A462D2CC86C}" type="presOf" srcId="{D51945E1-C572-47FF-B381-89599A23AF64}" destId="{20A2C3B2-F650-49B6-BBB3-8BD172423AE8}" srcOrd="1" destOrd="0" presId="urn:microsoft.com/office/officeart/2005/8/layout/lProcess2"/>
    <dgm:cxn modelId="{246B200C-2F0E-43C1-9638-0C3E7BF0DC8D}" type="presOf" srcId="{90879D4D-C03A-4ABA-A374-1A2CEE7F026D}" destId="{CB45CE2A-2C75-4DD3-A9A0-1AAFDBCE4B2B}" srcOrd="0" destOrd="0" presId="urn:microsoft.com/office/officeart/2005/8/layout/lProcess2"/>
    <dgm:cxn modelId="{6646FAF7-B469-47F0-A700-90F9BC2945B6}" type="presOf" srcId="{B461A194-042F-498C-9107-36C5B036514C}" destId="{4B54891A-D025-4B0C-9830-30EF650FC67A}" srcOrd="1" destOrd="0" presId="urn:microsoft.com/office/officeart/2005/8/layout/lProcess2"/>
    <dgm:cxn modelId="{984A1EA0-6F97-4EF7-927F-FF1E24E0FCF7}" srcId="{E640C7A3-03F3-4C2F-AD27-A332AB049263}" destId="{D51945E1-C572-47FF-B381-89599A23AF64}" srcOrd="0" destOrd="0" parTransId="{649C850F-55CE-462D-8F28-0240130551A7}" sibTransId="{6921EF06-766C-4331-9973-4834FD81A68A}"/>
    <dgm:cxn modelId="{693640CF-4456-4ECC-B999-E2D73E4EC607}" type="presOf" srcId="{8D4CCF09-F557-41A7-B71C-15E8296E5894}" destId="{644147E6-A8A7-434E-91C7-37FCD7B59B9C}" srcOrd="0" destOrd="0" presId="urn:microsoft.com/office/officeart/2005/8/layout/lProcess2"/>
    <dgm:cxn modelId="{726C7750-DDAA-4E6B-AAC1-4B27CCA96D18}" type="presOf" srcId="{B461A194-042F-498C-9107-36C5B036514C}" destId="{11592032-1668-4824-BC7E-31E81F7A2F03}" srcOrd="0" destOrd="0" presId="urn:microsoft.com/office/officeart/2005/8/layout/lProcess2"/>
    <dgm:cxn modelId="{6E2D6068-CEF9-44E3-A270-5D808535BD4F}" type="presOf" srcId="{3A23BD65-EF5F-4263-9EB5-94970598D4EA}" destId="{5D0C05C4-DBEB-418C-BFBD-DC1FDC28627B}" srcOrd="0" destOrd="0" presId="urn:microsoft.com/office/officeart/2005/8/layout/lProcess2"/>
    <dgm:cxn modelId="{D4E2B3BA-1082-4000-9CDC-FC6CE76ECAD8}" type="presOf" srcId="{6ABE414F-A283-4B96-A986-98B24C54CE9E}" destId="{F0D64825-7FB4-4488-9E6B-3C54172B8A1A}" srcOrd="0" destOrd="0" presId="urn:microsoft.com/office/officeart/2005/8/layout/lProcess2"/>
    <dgm:cxn modelId="{B881A82C-764A-40E2-9B52-490FDBBCBDE2}" srcId="{E640C7A3-03F3-4C2F-AD27-A332AB049263}" destId="{B461A194-042F-498C-9107-36C5B036514C}" srcOrd="1" destOrd="0" parTransId="{2DD587BA-0745-403F-AC66-5EE7867C5D4C}" sibTransId="{51D15E87-EBFC-46E0-9777-C17AA1F62BC9}"/>
    <dgm:cxn modelId="{41BB1204-ECCF-4459-BFD8-A4B6BB51AE47}" srcId="{D51945E1-C572-47FF-B381-89599A23AF64}" destId="{90879D4D-C03A-4ABA-A374-1A2CEE7F026D}" srcOrd="0" destOrd="0" parTransId="{55E238A0-35B9-44DF-9B20-E05CC2F48B7F}" sibTransId="{0447571F-104E-47F6-A2E7-D45074716933}"/>
    <dgm:cxn modelId="{6C83059A-B1DF-4C14-92F1-8CADB4D3CA52}" srcId="{B461A194-042F-498C-9107-36C5B036514C}" destId="{8D4CCF09-F557-41A7-B71C-15E8296E5894}" srcOrd="0" destOrd="0" parTransId="{50BC7BFF-3012-468E-A17C-200C66D17A71}" sibTransId="{B62B091C-AEB1-4AE9-9ABB-2D5512042A09}"/>
    <dgm:cxn modelId="{BE50A955-3131-411F-A92F-03699879B701}" type="presOf" srcId="{D51945E1-C572-47FF-B381-89599A23AF64}" destId="{6637A55A-6E0F-4C87-8FFA-2FDF5A4B269B}" srcOrd="0" destOrd="0" presId="urn:microsoft.com/office/officeart/2005/8/layout/lProcess2"/>
    <dgm:cxn modelId="{C105642A-045B-4AE2-96C5-A393A7E9E192}" type="presOf" srcId="{6ABE414F-A283-4B96-A986-98B24C54CE9E}" destId="{C4CAAE95-04E1-4E55-AA25-FD58F7EC105C}" srcOrd="1" destOrd="0" presId="urn:microsoft.com/office/officeart/2005/8/layout/lProcess2"/>
    <dgm:cxn modelId="{2B4005E5-C858-48F4-9DBF-CA83183579F7}" type="presOf" srcId="{E640C7A3-03F3-4C2F-AD27-A332AB049263}" destId="{BC957769-C5BF-4C34-8118-F8BC535586AF}" srcOrd="0" destOrd="0" presId="urn:microsoft.com/office/officeart/2005/8/layout/lProcess2"/>
    <dgm:cxn modelId="{358BECF1-0DA4-462C-BBBE-EFF051118C36}" srcId="{E640C7A3-03F3-4C2F-AD27-A332AB049263}" destId="{6ABE414F-A283-4B96-A986-98B24C54CE9E}" srcOrd="2" destOrd="0" parTransId="{49A9C961-DA35-482A-A04B-3EB26FAC2183}" sibTransId="{B24C11A2-3C53-4C37-BE9C-85BAFE418AA9}"/>
    <dgm:cxn modelId="{61A0A50E-3502-4D1B-AE1B-3391C25036C3}" type="presParOf" srcId="{BC957769-C5BF-4C34-8118-F8BC535586AF}" destId="{656A1CD3-1565-4238-980C-9AC81A80D5AD}" srcOrd="0" destOrd="0" presId="urn:microsoft.com/office/officeart/2005/8/layout/lProcess2"/>
    <dgm:cxn modelId="{84E9FA88-D4F8-477F-B741-4F4E983D712D}" type="presParOf" srcId="{656A1CD3-1565-4238-980C-9AC81A80D5AD}" destId="{6637A55A-6E0F-4C87-8FFA-2FDF5A4B269B}" srcOrd="0" destOrd="0" presId="urn:microsoft.com/office/officeart/2005/8/layout/lProcess2"/>
    <dgm:cxn modelId="{4E2B1FBC-77E2-43DE-B48D-5EDCE5FD72AB}" type="presParOf" srcId="{656A1CD3-1565-4238-980C-9AC81A80D5AD}" destId="{20A2C3B2-F650-49B6-BBB3-8BD172423AE8}" srcOrd="1" destOrd="0" presId="urn:microsoft.com/office/officeart/2005/8/layout/lProcess2"/>
    <dgm:cxn modelId="{F0328976-2C34-4B04-8FA9-877CEFC644BB}" type="presParOf" srcId="{656A1CD3-1565-4238-980C-9AC81A80D5AD}" destId="{98A879ED-1F83-4FB9-8CD8-44CC2D74230D}" srcOrd="2" destOrd="0" presId="urn:microsoft.com/office/officeart/2005/8/layout/lProcess2"/>
    <dgm:cxn modelId="{BB7F61E7-A721-4B45-AA8F-B6B82A313E8F}" type="presParOf" srcId="{98A879ED-1F83-4FB9-8CD8-44CC2D74230D}" destId="{D1243F13-FFE9-4970-ACD7-E6D75CDBCE96}" srcOrd="0" destOrd="0" presId="urn:microsoft.com/office/officeart/2005/8/layout/lProcess2"/>
    <dgm:cxn modelId="{6EDC6BED-602C-4548-9AC5-089B0EB8991C}" type="presParOf" srcId="{D1243F13-FFE9-4970-ACD7-E6D75CDBCE96}" destId="{CB45CE2A-2C75-4DD3-A9A0-1AAFDBCE4B2B}" srcOrd="0" destOrd="0" presId="urn:microsoft.com/office/officeart/2005/8/layout/lProcess2"/>
    <dgm:cxn modelId="{C73DB0A2-B585-4B85-A1E8-B615EE0C2E98}" type="presParOf" srcId="{BC957769-C5BF-4C34-8118-F8BC535586AF}" destId="{BFE2296F-5283-44B4-A068-8E5FBFB28641}" srcOrd="1" destOrd="0" presId="urn:microsoft.com/office/officeart/2005/8/layout/lProcess2"/>
    <dgm:cxn modelId="{1B8B80DF-8C11-4B8E-A46A-27692BDB537B}" type="presParOf" srcId="{BC957769-C5BF-4C34-8118-F8BC535586AF}" destId="{6491D032-5D96-432E-AE18-9CA6D1C4B1B5}" srcOrd="2" destOrd="0" presId="urn:microsoft.com/office/officeart/2005/8/layout/lProcess2"/>
    <dgm:cxn modelId="{86DC9354-2567-4058-99F8-24F55E2F5311}" type="presParOf" srcId="{6491D032-5D96-432E-AE18-9CA6D1C4B1B5}" destId="{11592032-1668-4824-BC7E-31E81F7A2F03}" srcOrd="0" destOrd="0" presId="urn:microsoft.com/office/officeart/2005/8/layout/lProcess2"/>
    <dgm:cxn modelId="{91EAF363-DA80-42E7-85A7-69C4B1243F43}" type="presParOf" srcId="{6491D032-5D96-432E-AE18-9CA6D1C4B1B5}" destId="{4B54891A-D025-4B0C-9830-30EF650FC67A}" srcOrd="1" destOrd="0" presId="urn:microsoft.com/office/officeart/2005/8/layout/lProcess2"/>
    <dgm:cxn modelId="{0092A6A8-7AB9-4182-B355-BDFF40D8EC5C}" type="presParOf" srcId="{6491D032-5D96-432E-AE18-9CA6D1C4B1B5}" destId="{2BB3CCF7-4496-4C93-9528-CDD533F75F81}" srcOrd="2" destOrd="0" presId="urn:microsoft.com/office/officeart/2005/8/layout/lProcess2"/>
    <dgm:cxn modelId="{4E106131-EA34-422F-B99B-10D162DDDD39}" type="presParOf" srcId="{2BB3CCF7-4496-4C93-9528-CDD533F75F81}" destId="{98216A2D-5282-4D27-9D32-AF26C21B3A23}" srcOrd="0" destOrd="0" presId="urn:microsoft.com/office/officeart/2005/8/layout/lProcess2"/>
    <dgm:cxn modelId="{404B9816-0446-4D32-89BC-F9215A90AD77}" type="presParOf" srcId="{98216A2D-5282-4D27-9D32-AF26C21B3A23}" destId="{644147E6-A8A7-434E-91C7-37FCD7B59B9C}" srcOrd="0" destOrd="0" presId="urn:microsoft.com/office/officeart/2005/8/layout/lProcess2"/>
    <dgm:cxn modelId="{C75E8C08-7A37-44D6-8C49-893E75B6C15A}" type="presParOf" srcId="{BC957769-C5BF-4C34-8118-F8BC535586AF}" destId="{9E557EE1-E2DF-47D3-AF0A-300469D1C79C}" srcOrd="3" destOrd="0" presId="urn:microsoft.com/office/officeart/2005/8/layout/lProcess2"/>
    <dgm:cxn modelId="{C51A9E89-43C4-42D1-9C4E-D4A42C7F0009}" type="presParOf" srcId="{BC957769-C5BF-4C34-8118-F8BC535586AF}" destId="{DE00A5D1-5FB5-4245-A8AC-B9352B25EA31}" srcOrd="4" destOrd="0" presId="urn:microsoft.com/office/officeart/2005/8/layout/lProcess2"/>
    <dgm:cxn modelId="{2C791EE5-B3C0-4F86-9DE3-E096D6F6FCE0}" type="presParOf" srcId="{DE00A5D1-5FB5-4245-A8AC-B9352B25EA31}" destId="{F0D64825-7FB4-4488-9E6B-3C54172B8A1A}" srcOrd="0" destOrd="0" presId="urn:microsoft.com/office/officeart/2005/8/layout/lProcess2"/>
    <dgm:cxn modelId="{11C062EB-59B5-455A-A6C5-94C8BA00C2A7}" type="presParOf" srcId="{DE00A5D1-5FB5-4245-A8AC-B9352B25EA31}" destId="{C4CAAE95-04E1-4E55-AA25-FD58F7EC105C}" srcOrd="1" destOrd="0" presId="urn:microsoft.com/office/officeart/2005/8/layout/lProcess2"/>
    <dgm:cxn modelId="{07AB5FC9-E7CC-444F-BC6B-A0FE004D097D}" type="presParOf" srcId="{DE00A5D1-5FB5-4245-A8AC-B9352B25EA31}" destId="{BA849DFB-AB92-4BDF-829F-15CBCC6BD9DF}" srcOrd="2" destOrd="0" presId="urn:microsoft.com/office/officeart/2005/8/layout/lProcess2"/>
    <dgm:cxn modelId="{727785AD-7449-424E-AF22-4E190334C352}" type="presParOf" srcId="{BA849DFB-AB92-4BDF-829F-15CBCC6BD9DF}" destId="{4C1D0858-02E8-4D18-A90F-28D0A536DC92}" srcOrd="0" destOrd="0" presId="urn:microsoft.com/office/officeart/2005/8/layout/lProcess2"/>
    <dgm:cxn modelId="{F19A9AC5-7799-45B7-92CE-13198B29A14A}" type="presParOf" srcId="{4C1D0858-02E8-4D18-A90F-28D0A536DC92}" destId="{5D0C05C4-DBEB-418C-BFBD-DC1FDC28627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DC9C1-15A1-4274-B70E-197F20E69AA4}">
      <dsp:nvSpPr>
        <dsp:cNvPr id="0" name=""/>
        <dsp:cNvSpPr/>
      </dsp:nvSpPr>
      <dsp:spPr>
        <a:xfrm>
          <a:off x="2722996" y="1045"/>
          <a:ext cx="1843806" cy="1198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FOR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2781501" y="59550"/>
        <a:ext cx="1726796" cy="1081464"/>
      </dsp:txXfrm>
    </dsp:sp>
    <dsp:sp modelId="{C53AD744-5556-4E4F-B2F8-DAC33A8353C7}">
      <dsp:nvSpPr>
        <dsp:cNvPr id="0" name=""/>
        <dsp:cNvSpPr/>
      </dsp:nvSpPr>
      <dsp:spPr>
        <a:xfrm>
          <a:off x="2044829" y="600282"/>
          <a:ext cx="3200140" cy="3200140"/>
        </a:xfrm>
        <a:custGeom>
          <a:avLst/>
          <a:gdLst/>
          <a:ahLst/>
          <a:cxnLst/>
          <a:rect l="0" t="0" r="0" b="0"/>
          <a:pathLst>
            <a:path>
              <a:moveTo>
                <a:pt x="2535401" y="301848"/>
              </a:moveTo>
              <a:arcTo wR="1600070" hR="1600070" stAng="18346298" swAng="365083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6C4F-9F2A-402E-9012-E7D0D5A88507}">
      <dsp:nvSpPr>
        <dsp:cNvPr id="0" name=""/>
        <dsp:cNvSpPr/>
      </dsp:nvSpPr>
      <dsp:spPr>
        <a:xfrm>
          <a:off x="4108698" y="2401150"/>
          <a:ext cx="1843806" cy="1198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WHILE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167203" y="2459655"/>
        <a:ext cx="1726796" cy="1081464"/>
      </dsp:txXfrm>
    </dsp:sp>
    <dsp:sp modelId="{E6A453AB-6082-4426-A0F3-69D8BA6DEC38}">
      <dsp:nvSpPr>
        <dsp:cNvPr id="0" name=""/>
        <dsp:cNvSpPr/>
      </dsp:nvSpPr>
      <dsp:spPr>
        <a:xfrm>
          <a:off x="2044829" y="600282"/>
          <a:ext cx="3200140" cy="3200140"/>
        </a:xfrm>
        <a:custGeom>
          <a:avLst/>
          <a:gdLst/>
          <a:ahLst/>
          <a:cxnLst/>
          <a:rect l="0" t="0" r="0" b="0"/>
          <a:pathLst>
            <a:path>
              <a:moveTo>
                <a:pt x="2362515" y="3006804"/>
              </a:moveTo>
              <a:arcTo wR="1600070" hR="1600070" stAng="3692547" swAng="34149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64C26-4BA5-4EAD-98CA-991AF7A40809}">
      <dsp:nvSpPr>
        <dsp:cNvPr id="0" name=""/>
        <dsp:cNvSpPr/>
      </dsp:nvSpPr>
      <dsp:spPr>
        <a:xfrm>
          <a:off x="1337295" y="2401150"/>
          <a:ext cx="1843806" cy="1198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DO WHILE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395800" y="2459655"/>
        <a:ext cx="1726796" cy="1081464"/>
      </dsp:txXfrm>
    </dsp:sp>
    <dsp:sp modelId="{86CB8E4D-0B0E-460F-AFCE-C3F5CCFB6CC0}">
      <dsp:nvSpPr>
        <dsp:cNvPr id="0" name=""/>
        <dsp:cNvSpPr/>
      </dsp:nvSpPr>
      <dsp:spPr>
        <a:xfrm>
          <a:off x="2044829" y="600282"/>
          <a:ext cx="3200140" cy="3200140"/>
        </a:xfrm>
        <a:custGeom>
          <a:avLst/>
          <a:gdLst/>
          <a:ahLst/>
          <a:cxnLst/>
          <a:rect l="0" t="0" r="0" b="0"/>
          <a:pathLst>
            <a:path>
              <a:moveTo>
                <a:pt x="10664" y="1784499"/>
              </a:moveTo>
              <a:arcTo wR="1600070" hR="1600070" stAng="10402872" swAng="365083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7F14F74-B692-485A-81F2-A8CBBEF03B70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F762C32-CDCF-4C53-90BB-3AA04CD4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9648-0FAC-4129-8159-29A2693BEB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C947-30FC-42B5-9B25-8DE041BB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3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7C5B33-8253-493D-8B39-04D6DBAD1621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6D7B14-0435-4E4B-9F5A-AE52841DC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5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PEMROGRAMAN WEB DAN PERANGKAT BERGERAK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533650" cy="1463040"/>
          </a:xfrm>
        </p:spPr>
        <p:txBody>
          <a:bodyPr/>
          <a:lstStyle/>
          <a:p>
            <a:r>
              <a:rPr lang="en-US" dirty="0" smtClean="0"/>
              <a:t>KELAS XI</a:t>
            </a:r>
          </a:p>
          <a:p>
            <a:r>
              <a:rPr lang="en-US" dirty="0" smtClean="0"/>
              <a:t>SMK NEGERI 3 PAMEKASAN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1</a:t>
            </a:r>
            <a:endParaRPr lang="en-US" dirty="0"/>
          </a:p>
        </p:txBody>
      </p:sp>
      <p:pic>
        <p:nvPicPr>
          <p:cNvPr id="4100" name="Picture 4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1" y="2057400"/>
            <a:ext cx="818834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38737"/>
            <a:ext cx="4724400" cy="191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2</a:t>
            </a:r>
            <a:endParaRPr lang="en-US" dirty="0"/>
          </a:p>
        </p:txBody>
      </p:sp>
      <p:pic>
        <p:nvPicPr>
          <p:cNvPr id="5122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1" y="2057400"/>
            <a:ext cx="844809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457199"/>
            <a:ext cx="5867401" cy="5867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864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000"/>
            <a:ext cx="7290054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		</a:t>
            </a:r>
            <a:r>
              <a:rPr lang="en-US" sz="3600" b="1" dirty="0" err="1">
                <a:solidFill>
                  <a:srgbClr val="FF0000"/>
                </a:solidFill>
              </a:rPr>
              <a:t>i</a:t>
            </a:r>
            <a:r>
              <a:rPr lang="en-US" sz="3600" b="1" dirty="0" err="1" smtClean="0">
                <a:solidFill>
                  <a:srgbClr val="FF0000"/>
                </a:solidFill>
              </a:rPr>
              <a:t>nisialisasi</a:t>
            </a:r>
            <a:r>
              <a:rPr lang="en-US" sz="36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		do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		{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</a:rPr>
              <a:t>		statement;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</a:rPr>
              <a:t>		</a:t>
            </a:r>
            <a:r>
              <a:rPr lang="en-US" sz="3600" b="1" dirty="0" err="1" smtClean="0">
                <a:solidFill>
                  <a:srgbClr val="FF0000"/>
                </a:solidFill>
              </a:rPr>
              <a:t>inkremen</a:t>
            </a:r>
            <a:r>
              <a:rPr lang="en-US" sz="3600" b="1" dirty="0">
                <a:solidFill>
                  <a:srgbClr val="FF0000"/>
                </a:solidFill>
              </a:rPr>
              <a:t>;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		while (</a:t>
            </a:r>
            <a:r>
              <a:rPr lang="en-US" sz="3600" b="1" dirty="0" err="1" smtClean="0">
                <a:solidFill>
                  <a:srgbClr val="FF0000"/>
                </a:solidFill>
              </a:rPr>
              <a:t>kondisi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1 :</a:t>
            </a:r>
            <a:endParaRPr lang="en-US" dirty="0"/>
          </a:p>
        </p:txBody>
      </p:sp>
      <p:pic>
        <p:nvPicPr>
          <p:cNvPr id="1028" name="Picture 4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5782"/>
            <a:ext cx="5410200" cy="35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0"/>
            <a:ext cx="3221183" cy="2667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2 :</a:t>
            </a:r>
            <a:endParaRPr lang="en-US" dirty="0"/>
          </a:p>
        </p:txBody>
      </p:sp>
      <p:pic>
        <p:nvPicPr>
          <p:cNvPr id="3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678336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66136"/>
            <a:ext cx="3624262" cy="2387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50.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4" name="Picture 3" descr="C:\Users\Oshin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94417"/>
            <a:ext cx="8382000" cy="112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9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04800"/>
            <a:ext cx="7290054" cy="1499616"/>
          </a:xfrm>
        </p:spPr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76" r="31845" b="55208"/>
          <a:stretch/>
        </p:blipFill>
        <p:spPr>
          <a:xfrm>
            <a:off x="768096" y="1524000"/>
            <a:ext cx="6781800" cy="275110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668" r="37552" b="66667"/>
          <a:stretch/>
        </p:blipFill>
        <p:spPr>
          <a:xfrm>
            <a:off x="2362200" y="4114800"/>
            <a:ext cx="6477000" cy="243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6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PERULANGAN (LOOPING)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12054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0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PERULANGAN (LOOPING)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842504" cy="402336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menjalankan</a:t>
            </a:r>
            <a:r>
              <a:rPr lang="en-US" sz="3600" dirty="0" smtClean="0"/>
              <a:t> </a:t>
            </a:r>
            <a:r>
              <a:rPr lang="en-US" sz="3600" dirty="0" err="1" smtClean="0"/>
              <a:t>suatu</a:t>
            </a:r>
            <a:r>
              <a:rPr lang="en-US" sz="3600" dirty="0" smtClean="0"/>
              <a:t> </a:t>
            </a:r>
            <a:r>
              <a:rPr lang="en-US" sz="3600" b="1" dirty="0" smtClean="0"/>
              <a:t>statement</a:t>
            </a:r>
            <a:r>
              <a:rPr lang="en-US" sz="3600" dirty="0" smtClean="0"/>
              <a:t> </a:t>
            </a: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berulang-ulang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94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8071104" cy="422452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tertua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3279042"/>
              </p:ext>
            </p:extLst>
          </p:nvPr>
        </p:nvGraphicFramePr>
        <p:xfrm>
          <a:off x="1143000" y="2743200"/>
          <a:ext cx="6477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64020"/>
              </p:ext>
            </p:extLst>
          </p:nvPr>
        </p:nvGraphicFramePr>
        <p:xfrm>
          <a:off x="457200" y="2103437"/>
          <a:ext cx="845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57400"/>
            <a:ext cx="799490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for (</a:t>
            </a:r>
            <a:r>
              <a:rPr lang="en-US" sz="3600" b="1" dirty="0" err="1" smtClean="0">
                <a:solidFill>
                  <a:srgbClr val="FF0000"/>
                </a:solidFill>
              </a:rPr>
              <a:t>inisialisasi</a:t>
            </a:r>
            <a:r>
              <a:rPr lang="en-US" sz="3600" b="1" dirty="0" smtClean="0">
                <a:solidFill>
                  <a:srgbClr val="FF0000"/>
                </a:solidFill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</a:rPr>
              <a:t>kondisi</a:t>
            </a:r>
            <a:r>
              <a:rPr lang="en-US" sz="3600" b="1" dirty="0" smtClean="0">
                <a:solidFill>
                  <a:srgbClr val="FF0000"/>
                </a:solidFill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</a:rPr>
              <a:t>inkremen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statement;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}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1</a:t>
            </a:r>
            <a:endParaRPr lang="en-US" dirty="0"/>
          </a:p>
        </p:txBody>
      </p:sp>
      <p:pic>
        <p:nvPicPr>
          <p:cNvPr id="102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3103"/>
            <a:ext cx="8157301" cy="340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3" y="4001406"/>
            <a:ext cx="4229687" cy="2551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2</a:t>
            </a:r>
            <a:endParaRPr lang="en-US" dirty="0"/>
          </a:p>
        </p:txBody>
      </p:sp>
      <p:pic>
        <p:nvPicPr>
          <p:cNvPr id="2050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7184569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43200"/>
            <a:ext cx="1778466" cy="4038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		</a:t>
            </a:r>
            <a:r>
              <a:rPr lang="en-US" sz="4000" b="1" dirty="0" err="1">
                <a:solidFill>
                  <a:srgbClr val="FF0000"/>
                </a:solidFill>
              </a:rPr>
              <a:t>i</a:t>
            </a:r>
            <a:r>
              <a:rPr lang="en-US" sz="4000" b="1" dirty="0" err="1" smtClean="0">
                <a:solidFill>
                  <a:srgbClr val="FF0000"/>
                </a:solidFill>
              </a:rPr>
              <a:t>nisialisasi</a:t>
            </a:r>
            <a:r>
              <a:rPr lang="en-US" sz="4000" b="1" dirty="0" smtClean="0">
                <a:solidFill>
                  <a:srgbClr val="FF0000"/>
                </a:solidFill>
              </a:rPr>
              <a:t>;		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		while(</a:t>
            </a:r>
            <a:r>
              <a:rPr lang="en-US" sz="4000" b="1" dirty="0" err="1" smtClean="0">
                <a:solidFill>
                  <a:srgbClr val="FF0000"/>
                </a:solidFill>
              </a:rPr>
              <a:t>kondisi</a:t>
            </a:r>
            <a:r>
              <a:rPr lang="en-US" sz="40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		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		statement;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		</a:t>
            </a:r>
            <a:r>
              <a:rPr lang="en-US" sz="4000" b="1" dirty="0" err="1" smtClean="0">
                <a:solidFill>
                  <a:srgbClr val="FF0000"/>
                </a:solidFill>
              </a:rPr>
              <a:t>inkremen</a:t>
            </a:r>
            <a:r>
              <a:rPr lang="en-US" sz="40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		}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445</TotalTime>
  <Words>115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PEMROGRAMAN WEB DAN PERANGKAT BERGERAK</vt:lpstr>
      <vt:lpstr>PERULANGAN (LOOPING)</vt:lpstr>
      <vt:lpstr>PERULANGAN (LOOPING)</vt:lpstr>
      <vt:lpstr>FOR</vt:lpstr>
      <vt:lpstr>FOR</vt:lpstr>
      <vt:lpstr>FOR</vt:lpstr>
      <vt:lpstr>CONTOH 1</vt:lpstr>
      <vt:lpstr>CONTOH 2</vt:lpstr>
      <vt:lpstr>WHILE</vt:lpstr>
      <vt:lpstr>CONTOH 1</vt:lpstr>
      <vt:lpstr>CONTOH 2</vt:lpstr>
      <vt:lpstr>PowerPoint Presentation</vt:lpstr>
      <vt:lpstr>DO WHILE</vt:lpstr>
      <vt:lpstr>CONTOH 1 :</vt:lpstr>
      <vt:lpstr>CONTOH 2 :</vt:lpstr>
      <vt:lpstr>LATIHAN 1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HALAMAN WEB DINAMIS TINGKAT DASAR</dc:title>
  <dc:creator>Oshin</dc:creator>
  <cp:lastModifiedBy>Rosiana</cp:lastModifiedBy>
  <cp:revision>54</cp:revision>
  <cp:lastPrinted>2015-10-20T22:17:49Z</cp:lastPrinted>
  <dcterms:created xsi:type="dcterms:W3CDTF">2015-10-06T08:19:26Z</dcterms:created>
  <dcterms:modified xsi:type="dcterms:W3CDTF">2018-10-03T20:30:38Z</dcterms:modified>
</cp:coreProperties>
</file>