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342D-4066-4E8A-93A6-BBDA8E0CF78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9E16-81EC-4EEC-931E-A22E84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65388" y="464788"/>
            <a:ext cx="1711412" cy="2260904"/>
            <a:chOff x="1140812" y="640232"/>
            <a:chExt cx="1711412" cy="2260904"/>
          </a:xfrm>
        </p:grpSpPr>
        <p:sp>
          <p:nvSpPr>
            <p:cNvPr id="4" name="Rectangle 3"/>
            <p:cNvSpPr/>
            <p:nvPr/>
          </p:nvSpPr>
          <p:spPr>
            <a:xfrm>
              <a:off x="1524000" y="914400"/>
              <a:ext cx="45719" cy="1970116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87909" y="914400"/>
              <a:ext cx="45719" cy="19701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947" y="914400"/>
              <a:ext cx="45719" cy="1970116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8041" y="922710"/>
              <a:ext cx="45719" cy="19784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605732" y="1878674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858021" y="1878674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0800000">
              <a:off x="1140812" y="2194557"/>
              <a:ext cx="369332" cy="6982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256*480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3595" y="640232"/>
              <a:ext cx="1478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6     32    32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266699" y="511623"/>
            <a:ext cx="2311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                           64     32    32    3    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0800000">
            <a:off x="7715116" y="4645156"/>
            <a:ext cx="369332" cy="698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64*120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1722227" y="785792"/>
            <a:ext cx="7826455" cy="5866521"/>
            <a:chOff x="978649" y="305317"/>
            <a:chExt cx="7826455" cy="5866521"/>
          </a:xfrm>
        </p:grpSpPr>
        <p:sp>
          <p:nvSpPr>
            <p:cNvPr id="15" name="Rectangle 14"/>
            <p:cNvSpPr/>
            <p:nvPr/>
          </p:nvSpPr>
          <p:spPr>
            <a:xfrm>
              <a:off x="1271705" y="2510434"/>
              <a:ext cx="45719" cy="11887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0800000">
              <a:off x="978649" y="3050749"/>
              <a:ext cx="369332" cy="6982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128*240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338174" y="3075698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08791" y="2510434"/>
              <a:ext cx="104323" cy="11887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38226" y="3075698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13204" y="2510424"/>
              <a:ext cx="90412" cy="11887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204486" y="2294282"/>
              <a:ext cx="180156" cy="14133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0029" y="2244751"/>
              <a:ext cx="1280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     64   64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1768332" y="3753152"/>
              <a:ext cx="180156" cy="14133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4481" y="3948486"/>
              <a:ext cx="102547" cy="7648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0800000">
              <a:off x="1504429" y="4057880"/>
              <a:ext cx="369332" cy="6982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64*120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929067" y="4272705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9086" y="3948485"/>
              <a:ext cx="155989" cy="76481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11108" y="4276749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03396" y="3948485"/>
              <a:ext cx="155989" cy="76481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29186" y="3707084"/>
              <a:ext cx="1150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128     128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491312" y="4761534"/>
              <a:ext cx="180156" cy="14133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30116" y="4951101"/>
              <a:ext cx="129269" cy="4189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0800000">
              <a:off x="2225418" y="4721308"/>
              <a:ext cx="369332" cy="6982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32*60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64219" y="4959105"/>
              <a:ext cx="306985" cy="4189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688082" y="5153557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180001" y="5160561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08884" y="4674101"/>
              <a:ext cx="1081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256          256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3420437" y="5434016"/>
              <a:ext cx="180156" cy="14133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82308" y="5624108"/>
              <a:ext cx="299431" cy="266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 rot="10800000">
              <a:off x="2995673" y="5517427"/>
              <a:ext cx="369332" cy="502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16*30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3711528" y="5726666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03433" y="5624108"/>
              <a:ext cx="592752" cy="27197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4521836" y="5736668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 rot="10800000">
              <a:off x="4919685" y="5412118"/>
              <a:ext cx="191194" cy="141337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14798" y="5894839"/>
              <a:ext cx="1155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512              512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02573" y="4959105"/>
              <a:ext cx="303046" cy="42692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079817" y="5139133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Arrow 58"/>
            <p:cNvSpPr/>
            <p:nvPr/>
          </p:nvSpPr>
          <p:spPr>
            <a:xfrm>
              <a:off x="5353608" y="5139133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60787" y="4958766"/>
              <a:ext cx="296028" cy="4189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own Arrow 62"/>
            <p:cNvSpPr/>
            <p:nvPr/>
          </p:nvSpPr>
          <p:spPr>
            <a:xfrm rot="10800000">
              <a:off x="6091010" y="4775088"/>
              <a:ext cx="191194" cy="141337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027846" y="3949223"/>
              <a:ext cx="158351" cy="79723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75550" y="3948485"/>
              <a:ext cx="144990" cy="7982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65901" y="4951098"/>
              <a:ext cx="306985" cy="4189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19440" y="4965115"/>
              <a:ext cx="306985" cy="4189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18906" y="5618152"/>
              <a:ext cx="592752" cy="27197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Arrow 68"/>
            <p:cNvSpPr/>
            <p:nvPr/>
          </p:nvSpPr>
          <p:spPr>
            <a:xfrm>
              <a:off x="5880208" y="5139133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39913" y="4965115"/>
              <a:ext cx="306985" cy="4189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Arrow 70"/>
            <p:cNvSpPr/>
            <p:nvPr/>
          </p:nvSpPr>
          <p:spPr>
            <a:xfrm>
              <a:off x="6341874" y="4318518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523409" y="3963745"/>
              <a:ext cx="158954" cy="79248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6718977" y="4330893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903907" y="3959146"/>
              <a:ext cx="158954" cy="79248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own Arrow 76"/>
            <p:cNvSpPr/>
            <p:nvPr/>
          </p:nvSpPr>
          <p:spPr>
            <a:xfrm rot="10800000">
              <a:off x="6918869" y="3774328"/>
              <a:ext cx="149077" cy="126650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94869" y="2549130"/>
              <a:ext cx="90412" cy="118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93407" y="2549130"/>
              <a:ext cx="90412" cy="11887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91756" y="4684901"/>
              <a:ext cx="1155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512              256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10800000">
              <a:off x="6267191" y="4721308"/>
              <a:ext cx="369332" cy="6982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32*60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2" name="Right Arrow 81"/>
            <p:cNvSpPr/>
            <p:nvPr/>
          </p:nvSpPr>
          <p:spPr>
            <a:xfrm>
              <a:off x="7113927" y="3160066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91628" y="2560288"/>
              <a:ext cx="90412" cy="11887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7403362" y="3150265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597975" y="2567953"/>
              <a:ext cx="90412" cy="11887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Down Arrow 85"/>
            <p:cNvSpPr/>
            <p:nvPr/>
          </p:nvSpPr>
          <p:spPr>
            <a:xfrm rot="10800000">
              <a:off x="7535841" y="2381224"/>
              <a:ext cx="191194" cy="141337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590266" y="305317"/>
              <a:ext cx="45719" cy="1978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646340" y="305317"/>
              <a:ext cx="45719" cy="197842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7712421" y="1183287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8944" y="314835"/>
              <a:ext cx="45719" cy="197842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0191" y="3705129"/>
              <a:ext cx="2140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                      256       128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47966" y="2298619"/>
              <a:ext cx="114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128      64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>
              <a:off x="8022575" y="1189598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208336" y="314835"/>
              <a:ext cx="45719" cy="197842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Arrow 97"/>
            <p:cNvSpPr/>
            <p:nvPr/>
          </p:nvSpPr>
          <p:spPr>
            <a:xfrm>
              <a:off x="8284597" y="1189598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477728" y="309472"/>
              <a:ext cx="45719" cy="197011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0800000">
              <a:off x="7605892" y="3063887"/>
              <a:ext cx="369332" cy="6982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128*240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0800000">
              <a:off x="8435772" y="1546482"/>
              <a:ext cx="369332" cy="6982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256*480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7920075" y="4452362"/>
              <a:ext cx="166255" cy="58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7920075" y="4809762"/>
              <a:ext cx="180156" cy="14133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Elbow Connector 112"/>
            <p:cNvCxnSpPr/>
            <p:nvPr/>
          </p:nvCxnSpPr>
          <p:spPr>
            <a:xfrm rot="16200000" flipH="1">
              <a:off x="4338621" y="3911239"/>
              <a:ext cx="14017" cy="1653539"/>
            </a:xfrm>
            <a:prstGeom prst="bentConnector3">
              <a:avLst>
                <a:gd name="adj1" fmla="val -2520447"/>
              </a:avLst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Elbow Connector 138"/>
            <p:cNvCxnSpPr>
              <a:stCxn id="31" idx="0"/>
              <a:endCxn id="91" idx="0"/>
            </p:cNvCxnSpPr>
            <p:nvPr/>
          </p:nvCxnSpPr>
          <p:spPr>
            <a:xfrm rot="5400000" flipH="1" flipV="1">
              <a:off x="4421652" y="1888072"/>
              <a:ext cx="1955" cy="3636071"/>
            </a:xfrm>
            <a:prstGeom prst="bentConnector3">
              <a:avLst>
                <a:gd name="adj1" fmla="val 11793095"/>
              </a:avLst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Elbow Connector 152"/>
            <p:cNvCxnSpPr/>
            <p:nvPr/>
          </p:nvCxnSpPr>
          <p:spPr>
            <a:xfrm rot="16200000" flipH="1">
              <a:off x="4426703" y="-272734"/>
              <a:ext cx="56212" cy="5139414"/>
            </a:xfrm>
            <a:prstGeom prst="bentConnector4">
              <a:avLst>
                <a:gd name="adj1" fmla="val -628497"/>
                <a:gd name="adj2" fmla="val 100059"/>
              </a:avLst>
            </a:prstGeom>
            <a:ln w="381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95" name="Elbow Connector 194"/>
          <p:cNvCxnSpPr>
            <a:stCxn id="13" idx="0"/>
            <a:endCxn id="93" idx="0"/>
          </p:cNvCxnSpPr>
          <p:nvPr/>
        </p:nvCxnSpPr>
        <p:spPr>
          <a:xfrm rot="16200000" flipH="1">
            <a:off x="5206436" y="-2704163"/>
            <a:ext cx="46835" cy="6384737"/>
          </a:xfrm>
          <a:prstGeom prst="bentConnector3">
            <a:avLst>
              <a:gd name="adj1" fmla="val -488097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Elbow Connector 204"/>
          <p:cNvCxnSpPr/>
          <p:nvPr/>
        </p:nvCxnSpPr>
        <p:spPr>
          <a:xfrm>
            <a:off x="8690330" y="6063492"/>
            <a:ext cx="261584" cy="181144"/>
          </a:xfrm>
          <a:prstGeom prst="bentConnector3">
            <a:avLst>
              <a:gd name="adj1" fmla="val 30933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Down Arrow 210"/>
          <p:cNvSpPr/>
          <p:nvPr/>
        </p:nvSpPr>
        <p:spPr>
          <a:xfrm rot="10800000">
            <a:off x="8658134" y="5713517"/>
            <a:ext cx="191194" cy="14133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9009648" y="4768462"/>
            <a:ext cx="27868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</a:rPr>
              <a:t>conv</a:t>
            </a:r>
            <a:r>
              <a:rPr lang="en-US" sz="1400" b="1" dirty="0" smtClean="0">
                <a:solidFill>
                  <a:schemeClr val="accent5"/>
                </a:solidFill>
              </a:rPr>
              <a:t> + </a:t>
            </a:r>
            <a:r>
              <a:rPr lang="en-US" sz="1400" b="1" dirty="0" err="1" smtClean="0">
                <a:solidFill>
                  <a:schemeClr val="accent5"/>
                </a:solidFill>
              </a:rPr>
              <a:t>BatchNorm</a:t>
            </a:r>
            <a:r>
              <a:rPr lang="en-US" sz="1400" b="1" dirty="0" smtClean="0">
                <a:solidFill>
                  <a:schemeClr val="accent5"/>
                </a:solidFill>
              </a:rPr>
              <a:t> + </a:t>
            </a:r>
            <a:r>
              <a:rPr lang="en-US" sz="1400" b="1" dirty="0" err="1" smtClean="0">
                <a:solidFill>
                  <a:schemeClr val="accent5"/>
                </a:solidFill>
              </a:rPr>
              <a:t>ReLU</a:t>
            </a:r>
            <a:endParaRPr lang="en-US" sz="1400" b="1" dirty="0" smtClean="0">
              <a:solidFill>
                <a:schemeClr val="accent5"/>
              </a:solidFill>
            </a:endParaRPr>
          </a:p>
          <a:p>
            <a:endParaRPr lang="en-US" sz="1400" dirty="0" smtClean="0">
              <a:solidFill>
                <a:schemeClr val="accent5"/>
              </a:solidFill>
            </a:endParaRPr>
          </a:p>
          <a:p>
            <a:r>
              <a:rPr lang="en-US" sz="1400" b="1" dirty="0" smtClean="0">
                <a:solidFill>
                  <a:schemeClr val="accent2"/>
                </a:solidFill>
              </a:rPr>
              <a:t>max pool</a:t>
            </a:r>
          </a:p>
          <a:p>
            <a:endParaRPr lang="en-US" sz="1400" dirty="0" smtClean="0">
              <a:solidFill>
                <a:schemeClr val="accent2"/>
              </a:solidFill>
            </a:endParaRPr>
          </a:p>
          <a:p>
            <a:r>
              <a:rPr lang="en-US" sz="1400" b="1" dirty="0" smtClean="0">
                <a:solidFill>
                  <a:schemeClr val="accent6"/>
                </a:solidFill>
              </a:rPr>
              <a:t>up-</a:t>
            </a:r>
            <a:r>
              <a:rPr lang="en-US" sz="1400" b="1" dirty="0" err="1" smtClean="0">
                <a:solidFill>
                  <a:schemeClr val="accent6"/>
                </a:solidFill>
              </a:rPr>
              <a:t>conv</a:t>
            </a:r>
            <a:endParaRPr lang="en-US" sz="1400" b="1" dirty="0" smtClean="0">
              <a:solidFill>
                <a:schemeClr val="accent6"/>
              </a:solidFill>
            </a:endParaRPr>
          </a:p>
          <a:p>
            <a:endParaRPr lang="en-US" sz="1400" dirty="0" smtClean="0">
              <a:solidFill>
                <a:schemeClr val="accent6"/>
              </a:solidFill>
            </a:endParaRPr>
          </a:p>
          <a:p>
            <a:r>
              <a:rPr lang="en-US" sz="1400" b="1" dirty="0" smtClean="0">
                <a:solidFill>
                  <a:schemeClr val="accent3"/>
                </a:solidFill>
              </a:rPr>
              <a:t>concatenate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1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42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yukong</dc:creator>
  <cp:lastModifiedBy>yukong</cp:lastModifiedBy>
  <cp:revision>12</cp:revision>
  <dcterms:created xsi:type="dcterms:W3CDTF">2022-05-18T13:55:38Z</dcterms:created>
  <dcterms:modified xsi:type="dcterms:W3CDTF">2022-05-20T15:31:47Z</dcterms:modified>
</cp:coreProperties>
</file>