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475" r:id="rId2"/>
    <p:sldId id="1500" r:id="rId3"/>
  </p:sldIdLst>
  <p:sldSz cx="11880850" cy="7561263"/>
  <p:notesSz cx="9942513" cy="67611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7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0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7DB"/>
    <a:srgbClr val="65B9E1"/>
    <a:srgbClr val="0692FC"/>
    <a:srgbClr val="898E98"/>
    <a:srgbClr val="E65C73"/>
    <a:srgbClr val="2269DE"/>
    <a:srgbClr val="595959"/>
    <a:srgbClr val="4CACDC"/>
    <a:srgbClr val="63B7DF"/>
    <a:srgbClr val="F2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029" autoAdjust="0"/>
    <p:restoredTop sz="48552" autoAdjust="0"/>
  </p:normalViewPr>
  <p:slideViewPr>
    <p:cSldViewPr>
      <p:cViewPr>
        <p:scale>
          <a:sx n="100" d="100"/>
          <a:sy n="100" d="100"/>
        </p:scale>
        <p:origin x="1836" y="222"/>
      </p:cViewPr>
      <p:guideLst>
        <p:guide orient="horz" pos="2382"/>
        <p:guide pos="37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1122" y="90"/>
      </p:cViewPr>
      <p:guideLst>
        <p:guide orient="horz" pos="2130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9130" cy="33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0119" y="0"/>
            <a:ext cx="4310763" cy="33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599B052-3A3C-4CBB-94ED-F9073EB84DF3}" type="datetimeFigureOut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21461"/>
            <a:ext cx="4309130" cy="3381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0119" y="6421461"/>
            <a:ext cx="4310763" cy="33813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EB2FAB3-7391-4896-80B4-0D387CB6A2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13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9130" cy="33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119" y="0"/>
            <a:ext cx="4310763" cy="33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2EA2658-3CE7-458E-B114-980B5A99BF57}" type="datetimeFigureOut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78150" y="506413"/>
            <a:ext cx="3986213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416" y="3210731"/>
            <a:ext cx="7953683" cy="304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21461"/>
            <a:ext cx="4309130" cy="3381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0119" y="6421461"/>
            <a:ext cx="4310763" cy="33813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CF0D6DD-D13E-464B-9796-07A372B63C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4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1065" y="2348903"/>
            <a:ext cx="10098723" cy="16207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2128" y="4284719"/>
            <a:ext cx="8316595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F1383-71C5-495A-8664-05D4278FF650}" type="datetimeFigureOut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6214E-433B-478E-809C-2D96E6A590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107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3C1AD-3FD2-4A7F-98B6-5EC6B28BAE14}" type="datetimeFigureOut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CFC26-0C9F-4C30-A360-651FE381D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909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13625" y="302809"/>
            <a:ext cx="2673191" cy="64515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94042" y="302809"/>
            <a:ext cx="7821559" cy="645157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9BFB3-4DD4-4233-8A09-2DD69E78D112}" type="datetimeFigureOut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B50F-149C-431B-BAAB-088922CE24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99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11279188" y="7092950"/>
            <a:ext cx="519112" cy="4032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A7FB17BB-7B86-4B9A-9EC6-89537B097472}" type="slidenum">
              <a:rPr kumimoji="0" lang="ko-KR" altLang="en-US" sz="900" b="1" smtClean="0">
                <a:latin typeface="굴림체" panose="020B0609000101010101" pitchFamily="49" charset="-127"/>
                <a:ea typeface="굴림체" panose="020B0609000101010101" pitchFamily="49" charset="-127"/>
              </a:rPr>
              <a:pPr algn="r" eaLnBrk="1" latinLnBrk="1" hangingPunct="1">
                <a:defRPr/>
              </a:pPr>
              <a:t>‹#›</a:t>
            </a:fld>
            <a:r>
              <a:rPr kumimoji="0" lang="ko-KR" altLang="en-US" sz="900" b="1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757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8505" y="4858822"/>
            <a:ext cx="10098723" cy="15017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38505" y="3204794"/>
            <a:ext cx="10098723" cy="16540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1B80E-6642-45FA-864E-71A67A206EDE}" type="datetimeFigureOut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47394-B37D-419F-A72F-C33D083BFD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390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94050" y="1764303"/>
            <a:ext cx="5247376" cy="4990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39432" y="1764303"/>
            <a:ext cx="5247376" cy="4990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84DFC-01E2-4A75-8263-9A1169D2A8BB}" type="datetimeFigureOut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1DEDB-CD3C-470A-9582-132A3FD929A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151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94053" y="1692535"/>
            <a:ext cx="5249439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4053" y="2397901"/>
            <a:ext cx="5249439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35313" y="1692535"/>
            <a:ext cx="5251501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35313" y="2397901"/>
            <a:ext cx="5251501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489FB-9FCB-43B5-AE24-29B07E03B7BC}" type="datetimeFigureOut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6A125-208D-404B-93B1-7EC5EC2C9C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8207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A9BC1-51AE-4A49-9EF7-EC62A6B605F0}" type="datetimeFigureOut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CDCBD-F94D-4F8F-8DC4-7A60F01457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91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AD8DE-D1DD-4EEF-B8EA-5AC8B3FAD254}" type="datetimeFigureOut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20567-02FF-46CE-953E-1E6E1D180D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550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051" y="301050"/>
            <a:ext cx="3908718" cy="1281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5088" y="301059"/>
            <a:ext cx="6641727" cy="645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4051" y="1582268"/>
            <a:ext cx="3908718" cy="5172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385D5-C9EF-44C0-B279-6D98FB17C0E9}" type="datetimeFigureOut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DA451-3A5A-4785-9FF5-9E26B263CC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236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8730" y="5292889"/>
            <a:ext cx="7128510" cy="624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28730" y="675614"/>
            <a:ext cx="7128510" cy="453675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28730" y="5917741"/>
            <a:ext cx="7128510" cy="8873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E7B46-6A29-4F82-8D58-FC844EB37F53}" type="datetimeFigureOut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A65DB-B368-4A92-9E90-7A9A5066ABD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632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t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808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그림 7" descr="f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88188"/>
            <a:ext cx="118808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593725" y="303213"/>
            <a:ext cx="106934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93725" y="1763713"/>
            <a:ext cx="106934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93725" y="7008813"/>
            <a:ext cx="27717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619C32-7E29-4294-AA2B-4543F358F2C7}" type="datetimeFigureOut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60825" y="7008813"/>
            <a:ext cx="375920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15350" y="7008813"/>
            <a:ext cx="2771775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CEF47E4-F836-4D39-993B-0730A34517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5" r:id="rId1"/>
    <p:sldLayoutId id="2147486155" r:id="rId2"/>
    <p:sldLayoutId id="2147486146" r:id="rId3"/>
    <p:sldLayoutId id="2147486147" r:id="rId4"/>
    <p:sldLayoutId id="2147486148" r:id="rId5"/>
    <p:sldLayoutId id="2147486149" r:id="rId6"/>
    <p:sldLayoutId id="2147486150" r:id="rId7"/>
    <p:sldLayoutId id="2147486151" r:id="rId8"/>
    <p:sldLayoutId id="2147486152" r:id="rId9"/>
    <p:sldLayoutId id="2147486153" r:id="rId10"/>
    <p:sldLayoutId id="2147486154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391396" y="7101083"/>
            <a:ext cx="5229225" cy="460180"/>
            <a:chOff x="3948466" y="7101083"/>
            <a:chExt cx="5229225" cy="460180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8787166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>
              <a:off x="8520466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/>
            <p:cNvCxnSpPr/>
            <p:nvPr/>
          </p:nvCxnSpPr>
          <p:spPr>
            <a:xfrm>
              <a:off x="8453791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>
              <a:off x="7596541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>
              <a:off x="7348891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6863116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>
              <a:off x="5301016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>
              <a:off x="4558066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/>
            <p:cNvCxnSpPr/>
            <p:nvPr/>
          </p:nvCxnSpPr>
          <p:spPr>
            <a:xfrm>
              <a:off x="4043716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/>
            <p:nvPr/>
          </p:nvCxnSpPr>
          <p:spPr>
            <a:xfrm>
              <a:off x="6405916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>
              <a:off x="6177316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/>
            <p:cNvCxnSpPr/>
            <p:nvPr/>
          </p:nvCxnSpPr>
          <p:spPr>
            <a:xfrm>
              <a:off x="3948466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 349"/>
            <p:cNvCxnSpPr/>
            <p:nvPr/>
          </p:nvCxnSpPr>
          <p:spPr>
            <a:xfrm>
              <a:off x="4138966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/>
            <p:cNvCxnSpPr/>
            <p:nvPr/>
          </p:nvCxnSpPr>
          <p:spPr>
            <a:xfrm>
              <a:off x="4643791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 351"/>
            <p:cNvCxnSpPr/>
            <p:nvPr/>
          </p:nvCxnSpPr>
          <p:spPr>
            <a:xfrm>
              <a:off x="5596291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 352"/>
            <p:cNvCxnSpPr/>
            <p:nvPr/>
          </p:nvCxnSpPr>
          <p:spPr>
            <a:xfrm>
              <a:off x="5472466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/>
            <p:nvPr/>
          </p:nvCxnSpPr>
          <p:spPr>
            <a:xfrm>
              <a:off x="5529616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9177691" y="7101083"/>
              <a:ext cx="0" cy="4601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직선 연결선 252"/>
          <p:cNvCxnSpPr/>
          <p:nvPr/>
        </p:nvCxnSpPr>
        <p:spPr>
          <a:xfrm>
            <a:off x="-5595" y="7101083"/>
            <a:ext cx="118959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033608" y="6268443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192.168.0.6 (2)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050840" y="6268443"/>
            <a:ext cx="110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Disconnected</a:t>
            </a:r>
            <a:endParaRPr lang="ko-KR" altLang="en-US" sz="12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79545" y="6268443"/>
            <a:ext cx="64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Private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9926277" y="2747539"/>
            <a:ext cx="1312270" cy="240970"/>
          </a:xfrm>
          <a:prstGeom prst="rect">
            <a:avLst/>
          </a:prstGeom>
          <a:solidFill>
            <a:schemeClr val="bg1"/>
          </a:solidFill>
          <a:ln w="12700">
            <a:solidFill>
              <a:srgbClr val="0692FC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130" name="직사각형 129"/>
          <p:cNvSpPr/>
          <p:nvPr/>
        </p:nvSpPr>
        <p:spPr bwMode="auto">
          <a:xfrm>
            <a:off x="9934582" y="2747539"/>
            <a:ext cx="584107" cy="240970"/>
          </a:xfrm>
          <a:prstGeom prst="rect">
            <a:avLst/>
          </a:prstGeom>
          <a:solidFill>
            <a:srgbClr val="0692FC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3258" y="814504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Devices</a:t>
            </a:r>
            <a:endParaRPr lang="ko-KR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33608" y="2719130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192.168.0.1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33608" y="4294051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192.168.0.2 (4)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33608" y="4664765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192.168.0.3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050840" y="271865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Sendi</a:t>
            </a:r>
            <a:r>
              <a:rPr lang="en-US" altLang="ko-KR" sz="1200" dirty="0" smtClean="0">
                <a:solidFill>
                  <a:srgbClr val="0692F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ng</a:t>
            </a:r>
            <a:endParaRPr lang="ko-KR" altLang="en-US" sz="1200" dirty="0">
              <a:solidFill>
                <a:srgbClr val="0692F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050840" y="4294051"/>
            <a:ext cx="916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Connected</a:t>
            </a:r>
            <a:endParaRPr lang="ko-KR" altLang="en-US" sz="12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050840" y="4664765"/>
            <a:ext cx="110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Disconnected</a:t>
            </a:r>
            <a:endParaRPr lang="ko-KR" altLang="en-US" sz="12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33608" y="5798903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192.168.0.4 (2)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79545" y="2719130"/>
            <a:ext cx="64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Private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79545" y="429405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Cloud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79545" y="4664765"/>
            <a:ext cx="54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Relay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79545" y="5798903"/>
            <a:ext cx="64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Private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693055" y="2324080"/>
            <a:ext cx="105761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92906" y="1914505"/>
            <a:ext cx="105761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 bwMode="auto">
          <a:xfrm>
            <a:off x="9926277" y="3080914"/>
            <a:ext cx="1312270" cy="2409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140" name="직사각형 139"/>
          <p:cNvSpPr/>
          <p:nvPr/>
        </p:nvSpPr>
        <p:spPr bwMode="auto">
          <a:xfrm>
            <a:off x="9934582" y="3080914"/>
            <a:ext cx="618361" cy="2409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050840" y="3052033"/>
            <a:ext cx="66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Pause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9926277" y="3385714"/>
            <a:ext cx="1312270" cy="2409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10050840" y="3356833"/>
            <a:ext cx="1034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 hours later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10131682" y="2545471"/>
            <a:ext cx="0" cy="414502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1171456" y="5336587"/>
            <a:ext cx="2789546" cy="334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124.12.42.221 –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내가 지정한 그룹 이름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692906" y="5685742"/>
            <a:ext cx="105761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692906" y="5373777"/>
            <a:ext cx="105761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1171456" y="3821480"/>
            <a:ext cx="1015471" cy="334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Exchanger.ai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692906" y="4179688"/>
            <a:ext cx="105761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692906" y="3867723"/>
            <a:ext cx="105761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>
          <a:xfrm>
            <a:off x="1171456" y="2282858"/>
            <a:ext cx="642355" cy="334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Private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7" name="직선 연결선 176"/>
          <p:cNvCxnSpPr/>
          <p:nvPr/>
        </p:nvCxnSpPr>
        <p:spPr>
          <a:xfrm>
            <a:off x="675101" y="2632196"/>
            <a:ext cx="105761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0366078" y="1473479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129 devices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003821" y="626844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003821" y="271913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003821" y="42940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003821" y="466476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9003821" y="57989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9926277" y="5838887"/>
            <a:ext cx="1312270" cy="240970"/>
          </a:xfrm>
          <a:prstGeom prst="rect">
            <a:avLst/>
          </a:prstGeom>
          <a:solidFill>
            <a:schemeClr val="bg1"/>
          </a:solidFill>
          <a:ln w="12700">
            <a:solidFill>
              <a:srgbClr val="0692FC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158" name="직사각형 157"/>
          <p:cNvSpPr/>
          <p:nvPr/>
        </p:nvSpPr>
        <p:spPr bwMode="auto">
          <a:xfrm>
            <a:off x="9934582" y="5838887"/>
            <a:ext cx="567100" cy="240970"/>
          </a:xfrm>
          <a:prstGeom prst="rect">
            <a:avLst/>
          </a:prstGeom>
          <a:solidFill>
            <a:srgbClr val="0692FC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0050840" y="5810006"/>
            <a:ext cx="827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Recei</a:t>
            </a:r>
            <a:r>
              <a:rPr lang="en-US" altLang="ko-KR" sz="1200" dirty="0" smtClean="0">
                <a:solidFill>
                  <a:srgbClr val="0692F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ving</a:t>
            </a:r>
            <a:endParaRPr lang="ko-KR" altLang="en-US" sz="1200" dirty="0">
              <a:solidFill>
                <a:srgbClr val="0692F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7652680" y="6301614"/>
            <a:ext cx="1225134" cy="2409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171" name="직사각형 170"/>
          <p:cNvSpPr/>
          <p:nvPr/>
        </p:nvSpPr>
        <p:spPr bwMode="auto">
          <a:xfrm>
            <a:off x="7660985" y="6301614"/>
            <a:ext cx="618361" cy="2409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653678" y="6277969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12TB / 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20TB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7652680" y="4312935"/>
            <a:ext cx="1225134" cy="2409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179" name="직사각형 178"/>
          <p:cNvSpPr/>
          <p:nvPr/>
        </p:nvSpPr>
        <p:spPr bwMode="auto">
          <a:xfrm>
            <a:off x="7660985" y="4312935"/>
            <a:ext cx="618361" cy="2409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7652680" y="4682779"/>
            <a:ext cx="1225134" cy="2409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181" name="직사각형 180"/>
          <p:cNvSpPr/>
          <p:nvPr/>
        </p:nvSpPr>
        <p:spPr bwMode="auto">
          <a:xfrm>
            <a:off x="7660985" y="4682779"/>
            <a:ext cx="1126181" cy="240970"/>
          </a:xfrm>
          <a:prstGeom prst="rect">
            <a:avLst/>
          </a:prstGeom>
          <a:solidFill>
            <a:srgbClr val="E65C7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7652680" y="5832074"/>
            <a:ext cx="1225134" cy="2409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183" name="직사각형 182"/>
          <p:cNvSpPr/>
          <p:nvPr/>
        </p:nvSpPr>
        <p:spPr bwMode="auto">
          <a:xfrm>
            <a:off x="7660985" y="5832074"/>
            <a:ext cx="618361" cy="2409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7652680" y="2747539"/>
            <a:ext cx="1225134" cy="2409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185" name="직사각형 184"/>
          <p:cNvSpPr/>
          <p:nvPr/>
        </p:nvSpPr>
        <p:spPr bwMode="auto">
          <a:xfrm>
            <a:off x="7660985" y="2747539"/>
            <a:ext cx="618361" cy="2409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653678" y="2728183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12TB / 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20TB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653678" y="4294051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122TB /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230TB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653678" y="4660003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18TB /   20TB</a:t>
            </a:r>
            <a:endParaRPr lang="ko-KR" alt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653678" y="5808429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12TB / 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20TB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2" name="직선 연결선 191"/>
          <p:cNvCxnSpPr/>
          <p:nvPr/>
        </p:nvCxnSpPr>
        <p:spPr>
          <a:xfrm>
            <a:off x="8221879" y="2545471"/>
            <a:ext cx="0" cy="414502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8699647" y="2545471"/>
            <a:ext cx="0" cy="414502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8363097" y="2545471"/>
            <a:ext cx="0" cy="414502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7829697" y="2545471"/>
            <a:ext cx="0" cy="414502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4" y="2752584"/>
            <a:ext cx="173005" cy="166699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4" y="4343827"/>
            <a:ext cx="173005" cy="166699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4" y="4714541"/>
            <a:ext cx="173005" cy="166699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4" y="5854684"/>
            <a:ext cx="173005" cy="166699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4" y="6324224"/>
            <a:ext cx="173005" cy="166699"/>
          </a:xfrm>
          <a:prstGeom prst="rect">
            <a:avLst/>
          </a:prstGeom>
        </p:spPr>
      </p:pic>
      <p:sp>
        <p:nvSpPr>
          <p:cNvPr id="201" name="모서리가 둥근 직사각형 200"/>
          <p:cNvSpPr/>
          <p:nvPr/>
        </p:nvSpPr>
        <p:spPr bwMode="auto">
          <a:xfrm>
            <a:off x="694838" y="1442492"/>
            <a:ext cx="421051" cy="33897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All</a:t>
            </a:r>
            <a:endParaRPr lang="ko-KR" alt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1" name="모서리가 둥근 직사각형 220"/>
          <p:cNvSpPr/>
          <p:nvPr/>
        </p:nvSpPr>
        <p:spPr bwMode="auto">
          <a:xfrm>
            <a:off x="2008341" y="1442492"/>
            <a:ext cx="947169" cy="33897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Connected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모서리가 둥근 직사각형 221"/>
          <p:cNvSpPr/>
          <p:nvPr/>
        </p:nvSpPr>
        <p:spPr bwMode="auto">
          <a:xfrm>
            <a:off x="3032442" y="1442492"/>
            <a:ext cx="1164298" cy="33897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Disconnected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" name="모서리가 둥근 직사각형 222"/>
          <p:cNvSpPr/>
          <p:nvPr/>
        </p:nvSpPr>
        <p:spPr bwMode="auto">
          <a:xfrm>
            <a:off x="4273672" y="1442492"/>
            <a:ext cx="1048321" cy="33897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Transferring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4" name="모서리가 둥근 직사각형 223"/>
          <p:cNvSpPr/>
          <p:nvPr/>
        </p:nvSpPr>
        <p:spPr bwMode="auto">
          <a:xfrm>
            <a:off x="5398925" y="1442492"/>
            <a:ext cx="754236" cy="33897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Paused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5" name="모서리가 둥근 직사각형 224"/>
          <p:cNvSpPr/>
          <p:nvPr/>
        </p:nvSpPr>
        <p:spPr bwMode="auto">
          <a:xfrm>
            <a:off x="6230093" y="1442492"/>
            <a:ext cx="934468" cy="33897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Scheduled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모서리가 둥근 직사각형 225"/>
          <p:cNvSpPr/>
          <p:nvPr/>
        </p:nvSpPr>
        <p:spPr bwMode="auto">
          <a:xfrm>
            <a:off x="7250838" y="1442492"/>
            <a:ext cx="719327" cy="33897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Added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7" name="모서리가 둥근 직사각형 236"/>
          <p:cNvSpPr/>
          <p:nvPr/>
        </p:nvSpPr>
        <p:spPr bwMode="auto">
          <a:xfrm>
            <a:off x="1187897" y="1442492"/>
            <a:ext cx="736277" cy="33897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Star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8" name="그림 23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73" y="1531799"/>
            <a:ext cx="173005" cy="166699"/>
          </a:xfrm>
          <a:prstGeom prst="rect">
            <a:avLst/>
          </a:prstGeom>
        </p:spPr>
      </p:pic>
      <p:sp>
        <p:nvSpPr>
          <p:cNvPr id="240" name="양쪽 대괄호 11"/>
          <p:cNvSpPr/>
          <p:nvPr/>
        </p:nvSpPr>
        <p:spPr>
          <a:xfrm>
            <a:off x="11249983" y="3227778"/>
            <a:ext cx="379074" cy="3145141"/>
          </a:xfrm>
          <a:custGeom>
            <a:avLst/>
            <a:gdLst>
              <a:gd name="connsiteX0" fmla="*/ 0 w 11017224"/>
              <a:gd name="connsiteY0" fmla="*/ 275406 h 3103513"/>
              <a:gd name="connsiteX1" fmla="*/ 275406 w 11017224"/>
              <a:gd name="connsiteY1" fmla="*/ 0 h 3103513"/>
              <a:gd name="connsiteX2" fmla="*/ 10741818 w 11017224"/>
              <a:gd name="connsiteY2" fmla="*/ 0 h 3103513"/>
              <a:gd name="connsiteX3" fmla="*/ 11017224 w 11017224"/>
              <a:gd name="connsiteY3" fmla="*/ 275406 h 3103513"/>
              <a:gd name="connsiteX4" fmla="*/ 11017224 w 11017224"/>
              <a:gd name="connsiteY4" fmla="*/ 2828107 h 3103513"/>
              <a:gd name="connsiteX5" fmla="*/ 10741818 w 11017224"/>
              <a:gd name="connsiteY5" fmla="*/ 3103513 h 3103513"/>
              <a:gd name="connsiteX6" fmla="*/ 275406 w 11017224"/>
              <a:gd name="connsiteY6" fmla="*/ 3103513 h 3103513"/>
              <a:gd name="connsiteX7" fmla="*/ 0 w 11017224"/>
              <a:gd name="connsiteY7" fmla="*/ 2828107 h 3103513"/>
              <a:gd name="connsiteX8" fmla="*/ 0 w 11017224"/>
              <a:gd name="connsiteY8" fmla="*/ 275406 h 3103513"/>
              <a:gd name="connsiteX0" fmla="*/ 275406 w 11017224"/>
              <a:gd name="connsiteY0" fmla="*/ 3103513 h 3103513"/>
              <a:gd name="connsiteX1" fmla="*/ 0 w 11017224"/>
              <a:gd name="connsiteY1" fmla="*/ 2828107 h 3103513"/>
              <a:gd name="connsiteX2" fmla="*/ 0 w 11017224"/>
              <a:gd name="connsiteY2" fmla="*/ 275406 h 3103513"/>
              <a:gd name="connsiteX3" fmla="*/ 275406 w 11017224"/>
              <a:gd name="connsiteY3" fmla="*/ 0 h 3103513"/>
              <a:gd name="connsiteX4" fmla="*/ 10741818 w 11017224"/>
              <a:gd name="connsiteY4" fmla="*/ 0 h 3103513"/>
              <a:gd name="connsiteX5" fmla="*/ 11017224 w 11017224"/>
              <a:gd name="connsiteY5" fmla="*/ 275406 h 3103513"/>
              <a:gd name="connsiteX6" fmla="*/ 11017224 w 11017224"/>
              <a:gd name="connsiteY6" fmla="*/ 2828107 h 3103513"/>
              <a:gd name="connsiteX7" fmla="*/ 10741818 w 11017224"/>
              <a:gd name="connsiteY7" fmla="*/ 3103513 h 3103513"/>
              <a:gd name="connsiteX0" fmla="*/ 0 w 11017224"/>
              <a:gd name="connsiteY0" fmla="*/ 275406 h 3103513"/>
              <a:gd name="connsiteX1" fmla="*/ 275406 w 11017224"/>
              <a:gd name="connsiteY1" fmla="*/ 0 h 3103513"/>
              <a:gd name="connsiteX2" fmla="*/ 10741818 w 11017224"/>
              <a:gd name="connsiteY2" fmla="*/ 0 h 3103513"/>
              <a:gd name="connsiteX3" fmla="*/ 11017224 w 11017224"/>
              <a:gd name="connsiteY3" fmla="*/ 275406 h 3103513"/>
              <a:gd name="connsiteX4" fmla="*/ 11017224 w 11017224"/>
              <a:gd name="connsiteY4" fmla="*/ 2828107 h 3103513"/>
              <a:gd name="connsiteX5" fmla="*/ 10741818 w 11017224"/>
              <a:gd name="connsiteY5" fmla="*/ 3103513 h 3103513"/>
              <a:gd name="connsiteX6" fmla="*/ 275406 w 11017224"/>
              <a:gd name="connsiteY6" fmla="*/ 3103513 h 3103513"/>
              <a:gd name="connsiteX7" fmla="*/ 0 w 11017224"/>
              <a:gd name="connsiteY7" fmla="*/ 2828107 h 3103513"/>
              <a:gd name="connsiteX8" fmla="*/ 0 w 11017224"/>
              <a:gd name="connsiteY8" fmla="*/ 275406 h 3103513"/>
              <a:gd name="connsiteX0" fmla="*/ 275406 w 11017224"/>
              <a:gd name="connsiteY0" fmla="*/ 3103513 h 3103513"/>
              <a:gd name="connsiteX1" fmla="*/ 0 w 11017224"/>
              <a:gd name="connsiteY1" fmla="*/ 2828107 h 3103513"/>
              <a:gd name="connsiteX2" fmla="*/ 275406 w 11017224"/>
              <a:gd name="connsiteY2" fmla="*/ 0 h 3103513"/>
              <a:gd name="connsiteX3" fmla="*/ 10741818 w 11017224"/>
              <a:gd name="connsiteY3" fmla="*/ 0 h 3103513"/>
              <a:gd name="connsiteX4" fmla="*/ 11017224 w 11017224"/>
              <a:gd name="connsiteY4" fmla="*/ 275406 h 3103513"/>
              <a:gd name="connsiteX5" fmla="*/ 11017224 w 11017224"/>
              <a:gd name="connsiteY5" fmla="*/ 2828107 h 3103513"/>
              <a:gd name="connsiteX6" fmla="*/ 10741818 w 11017224"/>
              <a:gd name="connsiteY6" fmla="*/ 3103513 h 3103513"/>
              <a:gd name="connsiteX0" fmla="*/ 0 w 11017224"/>
              <a:gd name="connsiteY0" fmla="*/ 275406 h 3103513"/>
              <a:gd name="connsiteX1" fmla="*/ 275406 w 11017224"/>
              <a:gd name="connsiteY1" fmla="*/ 0 h 3103513"/>
              <a:gd name="connsiteX2" fmla="*/ 10741818 w 11017224"/>
              <a:gd name="connsiteY2" fmla="*/ 0 h 3103513"/>
              <a:gd name="connsiteX3" fmla="*/ 11017224 w 11017224"/>
              <a:gd name="connsiteY3" fmla="*/ 275406 h 3103513"/>
              <a:gd name="connsiteX4" fmla="*/ 11017224 w 11017224"/>
              <a:gd name="connsiteY4" fmla="*/ 2828107 h 3103513"/>
              <a:gd name="connsiteX5" fmla="*/ 10741818 w 11017224"/>
              <a:gd name="connsiteY5" fmla="*/ 3103513 h 3103513"/>
              <a:gd name="connsiteX6" fmla="*/ 275406 w 11017224"/>
              <a:gd name="connsiteY6" fmla="*/ 3103513 h 3103513"/>
              <a:gd name="connsiteX7" fmla="*/ 0 w 11017224"/>
              <a:gd name="connsiteY7" fmla="*/ 2828107 h 3103513"/>
              <a:gd name="connsiteX8" fmla="*/ 0 w 11017224"/>
              <a:gd name="connsiteY8" fmla="*/ 275406 h 3103513"/>
              <a:gd name="connsiteX0" fmla="*/ 275406 w 11017224"/>
              <a:gd name="connsiteY0" fmla="*/ 3103513 h 3103513"/>
              <a:gd name="connsiteX1" fmla="*/ 0 w 11017224"/>
              <a:gd name="connsiteY1" fmla="*/ 2828107 h 3103513"/>
              <a:gd name="connsiteX2" fmla="*/ 10741818 w 11017224"/>
              <a:gd name="connsiteY2" fmla="*/ 0 h 3103513"/>
              <a:gd name="connsiteX3" fmla="*/ 11017224 w 11017224"/>
              <a:gd name="connsiteY3" fmla="*/ 275406 h 3103513"/>
              <a:gd name="connsiteX4" fmla="*/ 11017224 w 11017224"/>
              <a:gd name="connsiteY4" fmla="*/ 2828107 h 3103513"/>
              <a:gd name="connsiteX5" fmla="*/ 10741818 w 11017224"/>
              <a:gd name="connsiteY5" fmla="*/ 3103513 h 3103513"/>
              <a:gd name="connsiteX0" fmla="*/ 0 w 11017224"/>
              <a:gd name="connsiteY0" fmla="*/ 2828107 h 3103513"/>
              <a:gd name="connsiteX1" fmla="*/ 275406 w 11017224"/>
              <a:gd name="connsiteY1" fmla="*/ 0 h 3103513"/>
              <a:gd name="connsiteX2" fmla="*/ 10741818 w 11017224"/>
              <a:gd name="connsiteY2" fmla="*/ 0 h 3103513"/>
              <a:gd name="connsiteX3" fmla="*/ 11017224 w 11017224"/>
              <a:gd name="connsiteY3" fmla="*/ 275406 h 3103513"/>
              <a:gd name="connsiteX4" fmla="*/ 11017224 w 11017224"/>
              <a:gd name="connsiteY4" fmla="*/ 2828107 h 3103513"/>
              <a:gd name="connsiteX5" fmla="*/ 10741818 w 11017224"/>
              <a:gd name="connsiteY5" fmla="*/ 3103513 h 3103513"/>
              <a:gd name="connsiteX6" fmla="*/ 275406 w 11017224"/>
              <a:gd name="connsiteY6" fmla="*/ 3103513 h 3103513"/>
              <a:gd name="connsiteX7" fmla="*/ 0 w 11017224"/>
              <a:gd name="connsiteY7" fmla="*/ 2828107 h 3103513"/>
              <a:gd name="connsiteX0" fmla="*/ 275406 w 11017224"/>
              <a:gd name="connsiteY0" fmla="*/ 3103513 h 3103513"/>
              <a:gd name="connsiteX1" fmla="*/ 0 w 11017224"/>
              <a:gd name="connsiteY1" fmla="*/ 2828107 h 3103513"/>
              <a:gd name="connsiteX2" fmla="*/ 10741818 w 11017224"/>
              <a:gd name="connsiteY2" fmla="*/ 0 h 3103513"/>
              <a:gd name="connsiteX3" fmla="*/ 11017224 w 11017224"/>
              <a:gd name="connsiteY3" fmla="*/ 275406 h 3103513"/>
              <a:gd name="connsiteX4" fmla="*/ 11017224 w 11017224"/>
              <a:gd name="connsiteY4" fmla="*/ 2828107 h 3103513"/>
              <a:gd name="connsiteX5" fmla="*/ 10741818 w 11017224"/>
              <a:gd name="connsiteY5" fmla="*/ 3103513 h 3103513"/>
              <a:gd name="connsiteX0" fmla="*/ 0 w 11017224"/>
              <a:gd name="connsiteY0" fmla="*/ 2828107 h 3103513"/>
              <a:gd name="connsiteX1" fmla="*/ 10741818 w 11017224"/>
              <a:gd name="connsiteY1" fmla="*/ 0 h 3103513"/>
              <a:gd name="connsiteX2" fmla="*/ 11017224 w 11017224"/>
              <a:gd name="connsiteY2" fmla="*/ 275406 h 3103513"/>
              <a:gd name="connsiteX3" fmla="*/ 11017224 w 11017224"/>
              <a:gd name="connsiteY3" fmla="*/ 2828107 h 3103513"/>
              <a:gd name="connsiteX4" fmla="*/ 10741818 w 11017224"/>
              <a:gd name="connsiteY4" fmla="*/ 3103513 h 3103513"/>
              <a:gd name="connsiteX5" fmla="*/ 275406 w 11017224"/>
              <a:gd name="connsiteY5" fmla="*/ 3103513 h 3103513"/>
              <a:gd name="connsiteX6" fmla="*/ 0 w 11017224"/>
              <a:gd name="connsiteY6" fmla="*/ 2828107 h 3103513"/>
              <a:gd name="connsiteX0" fmla="*/ 275406 w 11017224"/>
              <a:gd name="connsiteY0" fmla="*/ 3103513 h 3103513"/>
              <a:gd name="connsiteX1" fmla="*/ 0 w 11017224"/>
              <a:gd name="connsiteY1" fmla="*/ 2828107 h 3103513"/>
              <a:gd name="connsiteX2" fmla="*/ 10741818 w 11017224"/>
              <a:gd name="connsiteY2" fmla="*/ 0 h 3103513"/>
              <a:gd name="connsiteX3" fmla="*/ 11017224 w 11017224"/>
              <a:gd name="connsiteY3" fmla="*/ 275406 h 3103513"/>
              <a:gd name="connsiteX4" fmla="*/ 11017224 w 11017224"/>
              <a:gd name="connsiteY4" fmla="*/ 2828107 h 3103513"/>
              <a:gd name="connsiteX5" fmla="*/ 10741818 w 11017224"/>
              <a:gd name="connsiteY5" fmla="*/ 3103513 h 3103513"/>
              <a:gd name="connsiteX0" fmla="*/ 0 w 11017224"/>
              <a:gd name="connsiteY0" fmla="*/ 2828107 h 3103513"/>
              <a:gd name="connsiteX1" fmla="*/ 10741818 w 11017224"/>
              <a:gd name="connsiteY1" fmla="*/ 0 h 3103513"/>
              <a:gd name="connsiteX2" fmla="*/ 11017224 w 11017224"/>
              <a:gd name="connsiteY2" fmla="*/ 275406 h 3103513"/>
              <a:gd name="connsiteX3" fmla="*/ 11017224 w 11017224"/>
              <a:gd name="connsiteY3" fmla="*/ 2828107 h 3103513"/>
              <a:gd name="connsiteX4" fmla="*/ 10741818 w 11017224"/>
              <a:gd name="connsiteY4" fmla="*/ 3103513 h 3103513"/>
              <a:gd name="connsiteX5" fmla="*/ 275406 w 11017224"/>
              <a:gd name="connsiteY5" fmla="*/ 3103513 h 3103513"/>
              <a:gd name="connsiteX6" fmla="*/ 0 w 11017224"/>
              <a:gd name="connsiteY6" fmla="*/ 2828107 h 3103513"/>
              <a:gd name="connsiteX0" fmla="*/ 10741818 w 11017224"/>
              <a:gd name="connsiteY0" fmla="*/ 0 h 3103513"/>
              <a:gd name="connsiteX1" fmla="*/ 11017224 w 11017224"/>
              <a:gd name="connsiteY1" fmla="*/ 275406 h 3103513"/>
              <a:gd name="connsiteX2" fmla="*/ 11017224 w 11017224"/>
              <a:gd name="connsiteY2" fmla="*/ 2828107 h 3103513"/>
              <a:gd name="connsiteX3" fmla="*/ 10741818 w 11017224"/>
              <a:gd name="connsiteY3" fmla="*/ 3103513 h 3103513"/>
              <a:gd name="connsiteX0" fmla="*/ 0 w 11017224"/>
              <a:gd name="connsiteY0" fmla="*/ 2828107 h 3103513"/>
              <a:gd name="connsiteX1" fmla="*/ 10741818 w 11017224"/>
              <a:gd name="connsiteY1" fmla="*/ 0 h 3103513"/>
              <a:gd name="connsiteX2" fmla="*/ 11017224 w 11017224"/>
              <a:gd name="connsiteY2" fmla="*/ 275406 h 3103513"/>
              <a:gd name="connsiteX3" fmla="*/ 11017224 w 11017224"/>
              <a:gd name="connsiteY3" fmla="*/ 2828107 h 3103513"/>
              <a:gd name="connsiteX4" fmla="*/ 10741818 w 11017224"/>
              <a:gd name="connsiteY4" fmla="*/ 3103513 h 3103513"/>
              <a:gd name="connsiteX5" fmla="*/ 0 w 11017224"/>
              <a:gd name="connsiteY5" fmla="*/ 2828107 h 3103513"/>
              <a:gd name="connsiteX0" fmla="*/ 10741818 w 11017224"/>
              <a:gd name="connsiteY0" fmla="*/ 0 h 3103513"/>
              <a:gd name="connsiteX1" fmla="*/ 11017224 w 11017224"/>
              <a:gd name="connsiteY1" fmla="*/ 275406 h 3103513"/>
              <a:gd name="connsiteX2" fmla="*/ 11017224 w 11017224"/>
              <a:gd name="connsiteY2" fmla="*/ 2828107 h 3103513"/>
              <a:gd name="connsiteX3" fmla="*/ 10741818 w 11017224"/>
              <a:gd name="connsiteY3" fmla="*/ 3103513 h 3103513"/>
              <a:gd name="connsiteX0" fmla="*/ 0 w 275406"/>
              <a:gd name="connsiteY0" fmla="*/ 3103513 h 3103513"/>
              <a:gd name="connsiteX1" fmla="*/ 0 w 275406"/>
              <a:gd name="connsiteY1" fmla="*/ 0 h 3103513"/>
              <a:gd name="connsiteX2" fmla="*/ 275406 w 275406"/>
              <a:gd name="connsiteY2" fmla="*/ 275406 h 3103513"/>
              <a:gd name="connsiteX3" fmla="*/ 275406 w 275406"/>
              <a:gd name="connsiteY3" fmla="*/ 2828107 h 3103513"/>
              <a:gd name="connsiteX4" fmla="*/ 0 w 275406"/>
              <a:gd name="connsiteY4" fmla="*/ 3103513 h 3103513"/>
              <a:gd name="connsiteX0" fmla="*/ 0 w 275406"/>
              <a:gd name="connsiteY0" fmla="*/ 0 h 3103513"/>
              <a:gd name="connsiteX1" fmla="*/ 275406 w 275406"/>
              <a:gd name="connsiteY1" fmla="*/ 275406 h 3103513"/>
              <a:gd name="connsiteX2" fmla="*/ 275406 w 275406"/>
              <a:gd name="connsiteY2" fmla="*/ 2828107 h 3103513"/>
              <a:gd name="connsiteX3" fmla="*/ 0 w 275406"/>
              <a:gd name="connsiteY3" fmla="*/ 3103513 h 310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406" h="3103513" stroke="0" extrusionOk="0">
                <a:moveTo>
                  <a:pt x="0" y="3103513"/>
                </a:moveTo>
                <a:lnTo>
                  <a:pt x="0" y="0"/>
                </a:lnTo>
                <a:cubicBezTo>
                  <a:pt x="152103" y="0"/>
                  <a:pt x="275406" y="123303"/>
                  <a:pt x="275406" y="275406"/>
                </a:cubicBezTo>
                <a:lnTo>
                  <a:pt x="275406" y="2828107"/>
                </a:lnTo>
                <a:cubicBezTo>
                  <a:pt x="275406" y="2980210"/>
                  <a:pt x="152103" y="3103513"/>
                  <a:pt x="0" y="3103513"/>
                </a:cubicBezTo>
                <a:close/>
              </a:path>
              <a:path w="275406" h="3103513" fill="none">
                <a:moveTo>
                  <a:pt x="0" y="0"/>
                </a:moveTo>
                <a:cubicBezTo>
                  <a:pt x="152103" y="0"/>
                  <a:pt x="275406" y="123303"/>
                  <a:pt x="275406" y="275406"/>
                </a:cubicBezTo>
                <a:lnTo>
                  <a:pt x="275406" y="2828107"/>
                </a:lnTo>
                <a:cubicBezTo>
                  <a:pt x="275406" y="2980210"/>
                  <a:pt x="152103" y="3103513"/>
                  <a:pt x="0" y="3103513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양쪽 대괄호 11"/>
          <p:cNvSpPr/>
          <p:nvPr/>
        </p:nvSpPr>
        <p:spPr>
          <a:xfrm>
            <a:off x="11249983" y="2875353"/>
            <a:ext cx="275406" cy="3103513"/>
          </a:xfrm>
          <a:custGeom>
            <a:avLst/>
            <a:gdLst>
              <a:gd name="connsiteX0" fmla="*/ 0 w 11017224"/>
              <a:gd name="connsiteY0" fmla="*/ 275406 h 3103513"/>
              <a:gd name="connsiteX1" fmla="*/ 275406 w 11017224"/>
              <a:gd name="connsiteY1" fmla="*/ 0 h 3103513"/>
              <a:gd name="connsiteX2" fmla="*/ 10741818 w 11017224"/>
              <a:gd name="connsiteY2" fmla="*/ 0 h 3103513"/>
              <a:gd name="connsiteX3" fmla="*/ 11017224 w 11017224"/>
              <a:gd name="connsiteY3" fmla="*/ 275406 h 3103513"/>
              <a:gd name="connsiteX4" fmla="*/ 11017224 w 11017224"/>
              <a:gd name="connsiteY4" fmla="*/ 2828107 h 3103513"/>
              <a:gd name="connsiteX5" fmla="*/ 10741818 w 11017224"/>
              <a:gd name="connsiteY5" fmla="*/ 3103513 h 3103513"/>
              <a:gd name="connsiteX6" fmla="*/ 275406 w 11017224"/>
              <a:gd name="connsiteY6" fmla="*/ 3103513 h 3103513"/>
              <a:gd name="connsiteX7" fmla="*/ 0 w 11017224"/>
              <a:gd name="connsiteY7" fmla="*/ 2828107 h 3103513"/>
              <a:gd name="connsiteX8" fmla="*/ 0 w 11017224"/>
              <a:gd name="connsiteY8" fmla="*/ 275406 h 3103513"/>
              <a:gd name="connsiteX0" fmla="*/ 275406 w 11017224"/>
              <a:gd name="connsiteY0" fmla="*/ 3103513 h 3103513"/>
              <a:gd name="connsiteX1" fmla="*/ 0 w 11017224"/>
              <a:gd name="connsiteY1" fmla="*/ 2828107 h 3103513"/>
              <a:gd name="connsiteX2" fmla="*/ 0 w 11017224"/>
              <a:gd name="connsiteY2" fmla="*/ 275406 h 3103513"/>
              <a:gd name="connsiteX3" fmla="*/ 275406 w 11017224"/>
              <a:gd name="connsiteY3" fmla="*/ 0 h 3103513"/>
              <a:gd name="connsiteX4" fmla="*/ 10741818 w 11017224"/>
              <a:gd name="connsiteY4" fmla="*/ 0 h 3103513"/>
              <a:gd name="connsiteX5" fmla="*/ 11017224 w 11017224"/>
              <a:gd name="connsiteY5" fmla="*/ 275406 h 3103513"/>
              <a:gd name="connsiteX6" fmla="*/ 11017224 w 11017224"/>
              <a:gd name="connsiteY6" fmla="*/ 2828107 h 3103513"/>
              <a:gd name="connsiteX7" fmla="*/ 10741818 w 11017224"/>
              <a:gd name="connsiteY7" fmla="*/ 3103513 h 3103513"/>
              <a:gd name="connsiteX0" fmla="*/ 0 w 11017224"/>
              <a:gd name="connsiteY0" fmla="*/ 275406 h 3103513"/>
              <a:gd name="connsiteX1" fmla="*/ 275406 w 11017224"/>
              <a:gd name="connsiteY1" fmla="*/ 0 h 3103513"/>
              <a:gd name="connsiteX2" fmla="*/ 10741818 w 11017224"/>
              <a:gd name="connsiteY2" fmla="*/ 0 h 3103513"/>
              <a:gd name="connsiteX3" fmla="*/ 11017224 w 11017224"/>
              <a:gd name="connsiteY3" fmla="*/ 275406 h 3103513"/>
              <a:gd name="connsiteX4" fmla="*/ 11017224 w 11017224"/>
              <a:gd name="connsiteY4" fmla="*/ 2828107 h 3103513"/>
              <a:gd name="connsiteX5" fmla="*/ 10741818 w 11017224"/>
              <a:gd name="connsiteY5" fmla="*/ 3103513 h 3103513"/>
              <a:gd name="connsiteX6" fmla="*/ 275406 w 11017224"/>
              <a:gd name="connsiteY6" fmla="*/ 3103513 h 3103513"/>
              <a:gd name="connsiteX7" fmla="*/ 0 w 11017224"/>
              <a:gd name="connsiteY7" fmla="*/ 2828107 h 3103513"/>
              <a:gd name="connsiteX8" fmla="*/ 0 w 11017224"/>
              <a:gd name="connsiteY8" fmla="*/ 275406 h 3103513"/>
              <a:gd name="connsiteX0" fmla="*/ 275406 w 11017224"/>
              <a:gd name="connsiteY0" fmla="*/ 3103513 h 3103513"/>
              <a:gd name="connsiteX1" fmla="*/ 0 w 11017224"/>
              <a:gd name="connsiteY1" fmla="*/ 2828107 h 3103513"/>
              <a:gd name="connsiteX2" fmla="*/ 275406 w 11017224"/>
              <a:gd name="connsiteY2" fmla="*/ 0 h 3103513"/>
              <a:gd name="connsiteX3" fmla="*/ 10741818 w 11017224"/>
              <a:gd name="connsiteY3" fmla="*/ 0 h 3103513"/>
              <a:gd name="connsiteX4" fmla="*/ 11017224 w 11017224"/>
              <a:gd name="connsiteY4" fmla="*/ 275406 h 3103513"/>
              <a:gd name="connsiteX5" fmla="*/ 11017224 w 11017224"/>
              <a:gd name="connsiteY5" fmla="*/ 2828107 h 3103513"/>
              <a:gd name="connsiteX6" fmla="*/ 10741818 w 11017224"/>
              <a:gd name="connsiteY6" fmla="*/ 3103513 h 3103513"/>
              <a:gd name="connsiteX0" fmla="*/ 0 w 11017224"/>
              <a:gd name="connsiteY0" fmla="*/ 275406 h 3103513"/>
              <a:gd name="connsiteX1" fmla="*/ 275406 w 11017224"/>
              <a:gd name="connsiteY1" fmla="*/ 0 h 3103513"/>
              <a:gd name="connsiteX2" fmla="*/ 10741818 w 11017224"/>
              <a:gd name="connsiteY2" fmla="*/ 0 h 3103513"/>
              <a:gd name="connsiteX3" fmla="*/ 11017224 w 11017224"/>
              <a:gd name="connsiteY3" fmla="*/ 275406 h 3103513"/>
              <a:gd name="connsiteX4" fmla="*/ 11017224 w 11017224"/>
              <a:gd name="connsiteY4" fmla="*/ 2828107 h 3103513"/>
              <a:gd name="connsiteX5" fmla="*/ 10741818 w 11017224"/>
              <a:gd name="connsiteY5" fmla="*/ 3103513 h 3103513"/>
              <a:gd name="connsiteX6" fmla="*/ 275406 w 11017224"/>
              <a:gd name="connsiteY6" fmla="*/ 3103513 h 3103513"/>
              <a:gd name="connsiteX7" fmla="*/ 0 w 11017224"/>
              <a:gd name="connsiteY7" fmla="*/ 2828107 h 3103513"/>
              <a:gd name="connsiteX8" fmla="*/ 0 w 11017224"/>
              <a:gd name="connsiteY8" fmla="*/ 275406 h 3103513"/>
              <a:gd name="connsiteX0" fmla="*/ 275406 w 11017224"/>
              <a:gd name="connsiteY0" fmla="*/ 3103513 h 3103513"/>
              <a:gd name="connsiteX1" fmla="*/ 0 w 11017224"/>
              <a:gd name="connsiteY1" fmla="*/ 2828107 h 3103513"/>
              <a:gd name="connsiteX2" fmla="*/ 10741818 w 11017224"/>
              <a:gd name="connsiteY2" fmla="*/ 0 h 3103513"/>
              <a:gd name="connsiteX3" fmla="*/ 11017224 w 11017224"/>
              <a:gd name="connsiteY3" fmla="*/ 275406 h 3103513"/>
              <a:gd name="connsiteX4" fmla="*/ 11017224 w 11017224"/>
              <a:gd name="connsiteY4" fmla="*/ 2828107 h 3103513"/>
              <a:gd name="connsiteX5" fmla="*/ 10741818 w 11017224"/>
              <a:gd name="connsiteY5" fmla="*/ 3103513 h 3103513"/>
              <a:gd name="connsiteX0" fmla="*/ 0 w 11017224"/>
              <a:gd name="connsiteY0" fmla="*/ 2828107 h 3103513"/>
              <a:gd name="connsiteX1" fmla="*/ 275406 w 11017224"/>
              <a:gd name="connsiteY1" fmla="*/ 0 h 3103513"/>
              <a:gd name="connsiteX2" fmla="*/ 10741818 w 11017224"/>
              <a:gd name="connsiteY2" fmla="*/ 0 h 3103513"/>
              <a:gd name="connsiteX3" fmla="*/ 11017224 w 11017224"/>
              <a:gd name="connsiteY3" fmla="*/ 275406 h 3103513"/>
              <a:gd name="connsiteX4" fmla="*/ 11017224 w 11017224"/>
              <a:gd name="connsiteY4" fmla="*/ 2828107 h 3103513"/>
              <a:gd name="connsiteX5" fmla="*/ 10741818 w 11017224"/>
              <a:gd name="connsiteY5" fmla="*/ 3103513 h 3103513"/>
              <a:gd name="connsiteX6" fmla="*/ 275406 w 11017224"/>
              <a:gd name="connsiteY6" fmla="*/ 3103513 h 3103513"/>
              <a:gd name="connsiteX7" fmla="*/ 0 w 11017224"/>
              <a:gd name="connsiteY7" fmla="*/ 2828107 h 3103513"/>
              <a:gd name="connsiteX0" fmla="*/ 275406 w 11017224"/>
              <a:gd name="connsiteY0" fmla="*/ 3103513 h 3103513"/>
              <a:gd name="connsiteX1" fmla="*/ 0 w 11017224"/>
              <a:gd name="connsiteY1" fmla="*/ 2828107 h 3103513"/>
              <a:gd name="connsiteX2" fmla="*/ 10741818 w 11017224"/>
              <a:gd name="connsiteY2" fmla="*/ 0 h 3103513"/>
              <a:gd name="connsiteX3" fmla="*/ 11017224 w 11017224"/>
              <a:gd name="connsiteY3" fmla="*/ 275406 h 3103513"/>
              <a:gd name="connsiteX4" fmla="*/ 11017224 w 11017224"/>
              <a:gd name="connsiteY4" fmla="*/ 2828107 h 3103513"/>
              <a:gd name="connsiteX5" fmla="*/ 10741818 w 11017224"/>
              <a:gd name="connsiteY5" fmla="*/ 3103513 h 3103513"/>
              <a:gd name="connsiteX0" fmla="*/ 0 w 11017224"/>
              <a:gd name="connsiteY0" fmla="*/ 2828107 h 3103513"/>
              <a:gd name="connsiteX1" fmla="*/ 10741818 w 11017224"/>
              <a:gd name="connsiteY1" fmla="*/ 0 h 3103513"/>
              <a:gd name="connsiteX2" fmla="*/ 11017224 w 11017224"/>
              <a:gd name="connsiteY2" fmla="*/ 275406 h 3103513"/>
              <a:gd name="connsiteX3" fmla="*/ 11017224 w 11017224"/>
              <a:gd name="connsiteY3" fmla="*/ 2828107 h 3103513"/>
              <a:gd name="connsiteX4" fmla="*/ 10741818 w 11017224"/>
              <a:gd name="connsiteY4" fmla="*/ 3103513 h 3103513"/>
              <a:gd name="connsiteX5" fmla="*/ 275406 w 11017224"/>
              <a:gd name="connsiteY5" fmla="*/ 3103513 h 3103513"/>
              <a:gd name="connsiteX6" fmla="*/ 0 w 11017224"/>
              <a:gd name="connsiteY6" fmla="*/ 2828107 h 3103513"/>
              <a:gd name="connsiteX0" fmla="*/ 275406 w 11017224"/>
              <a:gd name="connsiteY0" fmla="*/ 3103513 h 3103513"/>
              <a:gd name="connsiteX1" fmla="*/ 0 w 11017224"/>
              <a:gd name="connsiteY1" fmla="*/ 2828107 h 3103513"/>
              <a:gd name="connsiteX2" fmla="*/ 10741818 w 11017224"/>
              <a:gd name="connsiteY2" fmla="*/ 0 h 3103513"/>
              <a:gd name="connsiteX3" fmla="*/ 11017224 w 11017224"/>
              <a:gd name="connsiteY3" fmla="*/ 275406 h 3103513"/>
              <a:gd name="connsiteX4" fmla="*/ 11017224 w 11017224"/>
              <a:gd name="connsiteY4" fmla="*/ 2828107 h 3103513"/>
              <a:gd name="connsiteX5" fmla="*/ 10741818 w 11017224"/>
              <a:gd name="connsiteY5" fmla="*/ 3103513 h 3103513"/>
              <a:gd name="connsiteX0" fmla="*/ 0 w 11017224"/>
              <a:gd name="connsiteY0" fmla="*/ 2828107 h 3103513"/>
              <a:gd name="connsiteX1" fmla="*/ 10741818 w 11017224"/>
              <a:gd name="connsiteY1" fmla="*/ 0 h 3103513"/>
              <a:gd name="connsiteX2" fmla="*/ 11017224 w 11017224"/>
              <a:gd name="connsiteY2" fmla="*/ 275406 h 3103513"/>
              <a:gd name="connsiteX3" fmla="*/ 11017224 w 11017224"/>
              <a:gd name="connsiteY3" fmla="*/ 2828107 h 3103513"/>
              <a:gd name="connsiteX4" fmla="*/ 10741818 w 11017224"/>
              <a:gd name="connsiteY4" fmla="*/ 3103513 h 3103513"/>
              <a:gd name="connsiteX5" fmla="*/ 275406 w 11017224"/>
              <a:gd name="connsiteY5" fmla="*/ 3103513 h 3103513"/>
              <a:gd name="connsiteX6" fmla="*/ 0 w 11017224"/>
              <a:gd name="connsiteY6" fmla="*/ 2828107 h 3103513"/>
              <a:gd name="connsiteX0" fmla="*/ 10741818 w 11017224"/>
              <a:gd name="connsiteY0" fmla="*/ 0 h 3103513"/>
              <a:gd name="connsiteX1" fmla="*/ 11017224 w 11017224"/>
              <a:gd name="connsiteY1" fmla="*/ 275406 h 3103513"/>
              <a:gd name="connsiteX2" fmla="*/ 11017224 w 11017224"/>
              <a:gd name="connsiteY2" fmla="*/ 2828107 h 3103513"/>
              <a:gd name="connsiteX3" fmla="*/ 10741818 w 11017224"/>
              <a:gd name="connsiteY3" fmla="*/ 3103513 h 3103513"/>
              <a:gd name="connsiteX0" fmla="*/ 0 w 11017224"/>
              <a:gd name="connsiteY0" fmla="*/ 2828107 h 3103513"/>
              <a:gd name="connsiteX1" fmla="*/ 10741818 w 11017224"/>
              <a:gd name="connsiteY1" fmla="*/ 0 h 3103513"/>
              <a:gd name="connsiteX2" fmla="*/ 11017224 w 11017224"/>
              <a:gd name="connsiteY2" fmla="*/ 275406 h 3103513"/>
              <a:gd name="connsiteX3" fmla="*/ 11017224 w 11017224"/>
              <a:gd name="connsiteY3" fmla="*/ 2828107 h 3103513"/>
              <a:gd name="connsiteX4" fmla="*/ 10741818 w 11017224"/>
              <a:gd name="connsiteY4" fmla="*/ 3103513 h 3103513"/>
              <a:gd name="connsiteX5" fmla="*/ 0 w 11017224"/>
              <a:gd name="connsiteY5" fmla="*/ 2828107 h 3103513"/>
              <a:gd name="connsiteX0" fmla="*/ 10741818 w 11017224"/>
              <a:gd name="connsiteY0" fmla="*/ 0 h 3103513"/>
              <a:gd name="connsiteX1" fmla="*/ 11017224 w 11017224"/>
              <a:gd name="connsiteY1" fmla="*/ 275406 h 3103513"/>
              <a:gd name="connsiteX2" fmla="*/ 11017224 w 11017224"/>
              <a:gd name="connsiteY2" fmla="*/ 2828107 h 3103513"/>
              <a:gd name="connsiteX3" fmla="*/ 10741818 w 11017224"/>
              <a:gd name="connsiteY3" fmla="*/ 3103513 h 3103513"/>
              <a:gd name="connsiteX0" fmla="*/ 0 w 275406"/>
              <a:gd name="connsiteY0" fmla="*/ 3103513 h 3103513"/>
              <a:gd name="connsiteX1" fmla="*/ 0 w 275406"/>
              <a:gd name="connsiteY1" fmla="*/ 0 h 3103513"/>
              <a:gd name="connsiteX2" fmla="*/ 275406 w 275406"/>
              <a:gd name="connsiteY2" fmla="*/ 275406 h 3103513"/>
              <a:gd name="connsiteX3" fmla="*/ 275406 w 275406"/>
              <a:gd name="connsiteY3" fmla="*/ 2828107 h 3103513"/>
              <a:gd name="connsiteX4" fmla="*/ 0 w 275406"/>
              <a:gd name="connsiteY4" fmla="*/ 3103513 h 3103513"/>
              <a:gd name="connsiteX0" fmla="*/ 0 w 275406"/>
              <a:gd name="connsiteY0" fmla="*/ 0 h 3103513"/>
              <a:gd name="connsiteX1" fmla="*/ 275406 w 275406"/>
              <a:gd name="connsiteY1" fmla="*/ 275406 h 3103513"/>
              <a:gd name="connsiteX2" fmla="*/ 275406 w 275406"/>
              <a:gd name="connsiteY2" fmla="*/ 2828107 h 3103513"/>
              <a:gd name="connsiteX3" fmla="*/ 0 w 275406"/>
              <a:gd name="connsiteY3" fmla="*/ 3103513 h 310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406" h="3103513" stroke="0" extrusionOk="0">
                <a:moveTo>
                  <a:pt x="0" y="3103513"/>
                </a:moveTo>
                <a:lnTo>
                  <a:pt x="0" y="0"/>
                </a:lnTo>
                <a:cubicBezTo>
                  <a:pt x="152103" y="0"/>
                  <a:pt x="275406" y="123303"/>
                  <a:pt x="275406" y="275406"/>
                </a:cubicBezTo>
                <a:lnTo>
                  <a:pt x="275406" y="2828107"/>
                </a:lnTo>
                <a:cubicBezTo>
                  <a:pt x="275406" y="2980210"/>
                  <a:pt x="152103" y="3103513"/>
                  <a:pt x="0" y="3103513"/>
                </a:cubicBezTo>
                <a:close/>
              </a:path>
              <a:path w="275406" h="3103513" fill="none">
                <a:moveTo>
                  <a:pt x="0" y="0"/>
                </a:moveTo>
                <a:cubicBezTo>
                  <a:pt x="152103" y="0"/>
                  <a:pt x="275406" y="123303"/>
                  <a:pt x="275406" y="275406"/>
                </a:cubicBezTo>
                <a:lnTo>
                  <a:pt x="275406" y="2828107"/>
                </a:lnTo>
                <a:cubicBezTo>
                  <a:pt x="275406" y="2980210"/>
                  <a:pt x="152103" y="3103513"/>
                  <a:pt x="0" y="3103513"/>
                </a:cubicBezTo>
              </a:path>
            </a:pathLst>
          </a:custGeom>
          <a:ln w="15875">
            <a:solidFill>
              <a:srgbClr val="069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 bwMode="auto">
          <a:xfrm>
            <a:off x="9926277" y="6296087"/>
            <a:ext cx="1312270" cy="24097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graphicFrame>
        <p:nvGraphicFramePr>
          <p:cNvPr id="254" name="개체 253"/>
          <p:cNvGraphicFramePr>
            <a:graphicFrameLocks noChangeAspect="1"/>
          </p:cNvGraphicFramePr>
          <p:nvPr>
            <p:extLst/>
          </p:nvPr>
        </p:nvGraphicFramePr>
        <p:xfrm>
          <a:off x="10891569" y="176292"/>
          <a:ext cx="414926" cy="3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r:id="rId4" imgW="419040" imgH="317160" progId="">
                  <p:embed/>
                </p:oleObj>
              </mc:Choice>
              <mc:Fallback>
                <p:oleObj r:id="rId4" imgW="419040" imgH="317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91569" y="176292"/>
                        <a:ext cx="414926" cy="31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5" name="그림 2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6" y="187546"/>
            <a:ext cx="1077967" cy="248761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2308462" y="159308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Devices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3141166" y="159308"/>
            <a:ext cx="783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Transfers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970335" y="159308"/>
            <a:ext cx="641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Report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>
            <a:off x="-5595" y="624083"/>
            <a:ext cx="118959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모서리가 둥근 직사각형 260"/>
          <p:cNvSpPr/>
          <p:nvPr/>
        </p:nvSpPr>
        <p:spPr bwMode="auto">
          <a:xfrm>
            <a:off x="6372473" y="120522"/>
            <a:ext cx="2569661" cy="33247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Search by device </a:t>
            </a:r>
            <a:r>
              <a:rPr lang="en-US" altLang="ko-KR" sz="1200" dirty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name, IP, </a:t>
            </a:r>
            <a:r>
              <a:rPr lang="en-US" altLang="ko-KR" sz="12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tag</a:t>
            </a:r>
            <a:endParaRPr lang="ko-KR" altLang="en-US" sz="1200" dirty="0">
              <a:solidFill>
                <a:srgbClr val="898E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5" name="그림 264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812" y="7200988"/>
            <a:ext cx="297094" cy="297094"/>
          </a:xfrm>
          <a:prstGeom prst="rect">
            <a:avLst/>
          </a:prstGeom>
        </p:spPr>
      </p:pic>
      <p:sp>
        <p:nvSpPr>
          <p:cNvPr id="266" name="타원 265"/>
          <p:cNvSpPr/>
          <p:nvPr/>
        </p:nvSpPr>
        <p:spPr bwMode="auto">
          <a:xfrm>
            <a:off x="11055890" y="7202208"/>
            <a:ext cx="190594" cy="190594"/>
          </a:xfrm>
          <a:prstGeom prst="ellipse">
            <a:avLst/>
          </a:prstGeom>
          <a:solidFill>
            <a:srgbClr val="FF511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9141095" y="7185880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06</a:t>
            </a:r>
            <a:r>
              <a:rPr lang="pl-PL" altLang="ko-KR" sz="12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:56</a:t>
            </a:r>
            <a:r>
              <a:rPr lang="en-US" altLang="ko-KR" sz="12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PM </a:t>
            </a:r>
            <a:r>
              <a:rPr lang="pl-PL" altLang="ko-KR" sz="12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18 Dec </a:t>
            </a:r>
            <a:r>
              <a:rPr lang="pl-PL" altLang="ko-KR" sz="1200" dirty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2018</a:t>
            </a:r>
            <a:endParaRPr lang="pl-PL" altLang="ko-KR" sz="1200" dirty="0">
              <a:solidFill>
                <a:srgbClr val="898E98"/>
              </a:solidFill>
              <a:effectLst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930954" y="7185880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INNORIX</a:t>
            </a:r>
            <a:endParaRPr lang="pl-PL" altLang="ko-KR" sz="1200" dirty="0">
              <a:solidFill>
                <a:srgbClr val="898E98"/>
              </a:solidFill>
              <a:effectLst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9401601" y="78606"/>
            <a:ext cx="1398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henry@innorix.com</a:t>
            </a:r>
          </a:p>
          <a:p>
            <a:pPr algn="r"/>
            <a:r>
              <a:rPr lang="en-US" altLang="ko-KR" sz="11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Top manager</a:t>
            </a:r>
            <a:endParaRPr lang="ko-KR" altLang="en-US" sz="1100" dirty="0" smtClean="0">
              <a:solidFill>
                <a:srgbClr val="898E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34584" y="717797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Help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4" name="모서리가 둥근 사각형 설명선 273"/>
          <p:cNvSpPr/>
          <p:nvPr/>
        </p:nvSpPr>
        <p:spPr bwMode="auto">
          <a:xfrm>
            <a:off x="9963033" y="6636961"/>
            <a:ext cx="1232372" cy="319756"/>
          </a:xfrm>
          <a:prstGeom prst="wedgeRoundRectCallout">
            <a:avLst>
              <a:gd name="adj1" fmla="val -21864"/>
              <a:gd name="adj2" fmla="val -72224"/>
              <a:gd name="adj3" fmla="val 16667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19 hours ago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4962677" y="6268443"/>
            <a:ext cx="1865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Manhattan New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Server 1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4962677" y="2719130"/>
            <a:ext cx="1493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Pusan Exchange V8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4962677" y="4294051"/>
            <a:ext cx="1521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For testing transfers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4962677" y="4664765"/>
            <a:ext cx="2273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Relay server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#23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 Hong Kong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962677" y="5798903"/>
            <a:ext cx="1865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Manhattan New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Server 2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타원 280"/>
          <p:cNvSpPr/>
          <p:nvPr/>
        </p:nvSpPr>
        <p:spPr bwMode="auto">
          <a:xfrm>
            <a:off x="6372467" y="2726908"/>
            <a:ext cx="62122" cy="62122"/>
          </a:xfrm>
          <a:prstGeom prst="ellipse">
            <a:avLst/>
          </a:prstGeom>
          <a:solidFill>
            <a:srgbClr val="0692FC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2" name="타원 281"/>
          <p:cNvSpPr/>
          <p:nvPr/>
        </p:nvSpPr>
        <p:spPr bwMode="auto">
          <a:xfrm>
            <a:off x="6470978" y="4321670"/>
            <a:ext cx="62122" cy="62122"/>
          </a:xfrm>
          <a:prstGeom prst="ellipse">
            <a:avLst/>
          </a:prstGeom>
          <a:solidFill>
            <a:srgbClr val="0692FC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3" name="그림 2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188" y="6261972"/>
            <a:ext cx="347960" cy="347960"/>
          </a:xfrm>
          <a:prstGeom prst="rect">
            <a:avLst/>
          </a:prstGeom>
        </p:spPr>
      </p:pic>
      <p:pic>
        <p:nvPicPr>
          <p:cNvPr id="284" name="그림 28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55" y="4644727"/>
            <a:ext cx="287504" cy="287504"/>
          </a:xfrm>
          <a:prstGeom prst="rect">
            <a:avLst/>
          </a:prstGeom>
        </p:spPr>
      </p:pic>
      <p:pic>
        <p:nvPicPr>
          <p:cNvPr id="285" name="그림 2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85" y="4284687"/>
            <a:ext cx="258495" cy="258495"/>
          </a:xfrm>
          <a:prstGeom prst="rect">
            <a:avLst/>
          </a:prstGeom>
        </p:spPr>
      </p:pic>
      <p:pic>
        <p:nvPicPr>
          <p:cNvPr id="286" name="그림 28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2" t="24216" r="24216" b="24139"/>
          <a:stretch/>
        </p:blipFill>
        <p:spPr>
          <a:xfrm>
            <a:off x="4736737" y="2714397"/>
            <a:ext cx="251880" cy="261567"/>
          </a:xfrm>
          <a:prstGeom prst="rect">
            <a:avLst/>
          </a:prstGeom>
          <a:ln>
            <a:solidFill>
              <a:srgbClr val="0177DB"/>
            </a:solidFill>
          </a:ln>
        </p:spPr>
      </p:pic>
      <p:pic>
        <p:nvPicPr>
          <p:cNvPr id="287" name="그림 28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56" y="5834064"/>
            <a:ext cx="246377" cy="246377"/>
          </a:xfrm>
          <a:prstGeom prst="rect">
            <a:avLst/>
          </a:prstGeom>
        </p:spPr>
      </p:pic>
      <p:sp>
        <p:nvSpPr>
          <p:cNvPr id="288" name="TextBox 287"/>
          <p:cNvSpPr txBox="1"/>
          <p:nvPr/>
        </p:nvSpPr>
        <p:spPr>
          <a:xfrm>
            <a:off x="3357876" y="6268443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Amazon S3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3377725" y="2719130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Windows 2000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3357876" y="4294051"/>
            <a:ext cx="9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Redhat 32.3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357876" y="466476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Mac OS 17.9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57876" y="5798903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Ubuntu 18.1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4962677" y="2938205"/>
            <a:ext cx="2047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#Pusan  #Windows   #VirtualOS </a:t>
            </a:r>
            <a:endParaRPr lang="ko-KR" altLang="en-US" sz="1000" dirty="0">
              <a:solidFill>
                <a:srgbClr val="898E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4962677" y="6494710"/>
            <a:ext cx="1891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#AmazonS3   #ObjectStorage</a:t>
            </a:r>
            <a:endParaRPr lang="ko-KR" altLang="en-US" sz="1000" dirty="0">
              <a:solidFill>
                <a:srgbClr val="898E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4962677" y="6027985"/>
            <a:ext cx="1875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#NewYork   #Rolling   #Trailer</a:t>
            </a:r>
            <a:endParaRPr lang="ko-KR" altLang="en-US" sz="1000" dirty="0">
              <a:solidFill>
                <a:srgbClr val="898E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3" name="모서리가 둥근 사각형 설명선 272"/>
          <p:cNvSpPr/>
          <p:nvPr/>
        </p:nvSpPr>
        <p:spPr bwMode="auto">
          <a:xfrm>
            <a:off x="2542530" y="6665350"/>
            <a:ext cx="1232372" cy="663911"/>
          </a:xfrm>
          <a:prstGeom prst="wedgeRoundRectCallout">
            <a:avLst>
              <a:gd name="adj1" fmla="val -21864"/>
              <a:gd name="adj2" fmla="val -72224"/>
              <a:gd name="adj3" fmla="val 16667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192.168.0.6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124.12.42.221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2052619" y="1985866"/>
            <a:ext cx="72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Address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4979287" y="1985866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Name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9856419" y="1985866"/>
            <a:ext cx="598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Status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179545" y="1985866"/>
            <a:ext cx="762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Network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3349144" y="1985866"/>
            <a:ext cx="500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Type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8987664" y="1985866"/>
            <a:ext cx="783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Transfers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7550657" y="1985866"/>
            <a:ext cx="111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Receive space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2" name="그림 311"/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10" y="2121377"/>
            <a:ext cx="83551" cy="50130"/>
          </a:xfrm>
          <a:prstGeom prst="rect">
            <a:avLst/>
          </a:prstGeom>
        </p:spPr>
      </p:pic>
      <p:pic>
        <p:nvPicPr>
          <p:cNvPr id="313" name="그림 312"/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27" y="2121377"/>
            <a:ext cx="83551" cy="50130"/>
          </a:xfrm>
          <a:prstGeom prst="rect">
            <a:avLst/>
          </a:prstGeom>
        </p:spPr>
      </p:pic>
      <p:pic>
        <p:nvPicPr>
          <p:cNvPr id="314" name="그림 313"/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85" y="2121377"/>
            <a:ext cx="83551" cy="50130"/>
          </a:xfrm>
          <a:prstGeom prst="rect">
            <a:avLst/>
          </a:prstGeom>
        </p:spPr>
      </p:pic>
      <p:pic>
        <p:nvPicPr>
          <p:cNvPr id="315" name="그림 314"/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35" y="2121377"/>
            <a:ext cx="83551" cy="50130"/>
          </a:xfrm>
          <a:prstGeom prst="rect">
            <a:avLst/>
          </a:prstGeom>
        </p:spPr>
      </p:pic>
      <p:pic>
        <p:nvPicPr>
          <p:cNvPr id="316" name="그림 315"/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228" y="2121377"/>
            <a:ext cx="83551" cy="50130"/>
          </a:xfrm>
          <a:prstGeom prst="rect">
            <a:avLst/>
          </a:prstGeom>
        </p:spPr>
      </p:pic>
      <p:pic>
        <p:nvPicPr>
          <p:cNvPr id="317" name="그림 316"/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260" y="2121377"/>
            <a:ext cx="83551" cy="50130"/>
          </a:xfrm>
          <a:prstGeom prst="rect">
            <a:avLst/>
          </a:prstGeom>
        </p:spPr>
      </p:pic>
      <p:pic>
        <p:nvPicPr>
          <p:cNvPr id="318" name="그림 317"/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067" y="2121377"/>
            <a:ext cx="83551" cy="5013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 bwMode="auto">
          <a:xfrm>
            <a:off x="706656" y="2045177"/>
            <a:ext cx="141488" cy="1414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321" name="직사각형 320"/>
          <p:cNvSpPr/>
          <p:nvPr/>
        </p:nvSpPr>
        <p:spPr bwMode="auto">
          <a:xfrm>
            <a:off x="706656" y="2759552"/>
            <a:ext cx="141488" cy="14148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322" name="직사각형 321"/>
          <p:cNvSpPr/>
          <p:nvPr/>
        </p:nvSpPr>
        <p:spPr bwMode="auto">
          <a:xfrm>
            <a:off x="706656" y="4359752"/>
            <a:ext cx="141488" cy="14148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323" name="직사각형 322"/>
          <p:cNvSpPr/>
          <p:nvPr/>
        </p:nvSpPr>
        <p:spPr bwMode="auto">
          <a:xfrm>
            <a:off x="706656" y="4721702"/>
            <a:ext cx="141488" cy="14148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324" name="직사각형 323"/>
          <p:cNvSpPr/>
          <p:nvPr/>
        </p:nvSpPr>
        <p:spPr bwMode="auto">
          <a:xfrm>
            <a:off x="706656" y="5864702"/>
            <a:ext cx="141488" cy="14148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325" name="직사각형 324"/>
          <p:cNvSpPr/>
          <p:nvPr/>
        </p:nvSpPr>
        <p:spPr bwMode="auto">
          <a:xfrm>
            <a:off x="706656" y="6346872"/>
            <a:ext cx="141488" cy="14148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326" name="모서리가 둥근 직사각형 325"/>
          <p:cNvSpPr/>
          <p:nvPr/>
        </p:nvSpPr>
        <p:spPr bwMode="auto">
          <a:xfrm>
            <a:off x="9375975" y="900311"/>
            <a:ext cx="897045" cy="328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+ Device</a:t>
            </a:r>
            <a:endParaRPr lang="ko-KR" alt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7" name="모서리가 둥근 직사각형 326"/>
          <p:cNvSpPr/>
          <p:nvPr/>
        </p:nvSpPr>
        <p:spPr bwMode="auto">
          <a:xfrm>
            <a:off x="10366078" y="900311"/>
            <a:ext cx="902115" cy="328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+ Transfer</a:t>
            </a:r>
            <a:endParaRPr lang="ko-KR" alt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140200" y="159308"/>
            <a:ext cx="621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Events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706656" y="-59418"/>
            <a:ext cx="0" cy="414502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453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5595" y="78606"/>
            <a:ext cx="11895970" cy="7482657"/>
            <a:chOff x="-5595" y="78606"/>
            <a:chExt cx="11895970" cy="7482657"/>
          </a:xfrm>
        </p:grpSpPr>
        <p:grpSp>
          <p:nvGrpSpPr>
            <p:cNvPr id="23" name="그룹 22"/>
            <p:cNvGrpSpPr/>
            <p:nvPr/>
          </p:nvGrpSpPr>
          <p:grpSpPr>
            <a:xfrm>
              <a:off x="3391396" y="7101083"/>
              <a:ext cx="5229225" cy="460180"/>
              <a:chOff x="3948466" y="7101083"/>
              <a:chExt cx="5229225" cy="460180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8787166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연결선 334"/>
              <p:cNvCxnSpPr/>
              <p:nvPr/>
            </p:nvCxnSpPr>
            <p:spPr>
              <a:xfrm>
                <a:off x="8520466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연결선 335"/>
              <p:cNvCxnSpPr/>
              <p:nvPr/>
            </p:nvCxnSpPr>
            <p:spPr>
              <a:xfrm>
                <a:off x="8453791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/>
              <p:cNvCxnSpPr/>
              <p:nvPr/>
            </p:nvCxnSpPr>
            <p:spPr>
              <a:xfrm>
                <a:off x="7596541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직선 연결선 337"/>
              <p:cNvCxnSpPr/>
              <p:nvPr/>
            </p:nvCxnSpPr>
            <p:spPr>
              <a:xfrm>
                <a:off x="7348891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/>
              <p:cNvCxnSpPr/>
              <p:nvPr/>
            </p:nvCxnSpPr>
            <p:spPr>
              <a:xfrm>
                <a:off x="6863116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연결선 339"/>
              <p:cNvCxnSpPr/>
              <p:nvPr/>
            </p:nvCxnSpPr>
            <p:spPr>
              <a:xfrm>
                <a:off x="5301016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/>
              <p:cNvCxnSpPr/>
              <p:nvPr/>
            </p:nvCxnSpPr>
            <p:spPr>
              <a:xfrm>
                <a:off x="4558066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/>
              <p:cNvCxnSpPr/>
              <p:nvPr/>
            </p:nvCxnSpPr>
            <p:spPr>
              <a:xfrm>
                <a:off x="4043716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/>
              <p:cNvCxnSpPr/>
              <p:nvPr/>
            </p:nvCxnSpPr>
            <p:spPr>
              <a:xfrm>
                <a:off x="6405916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/>
              <p:cNvCxnSpPr/>
              <p:nvPr/>
            </p:nvCxnSpPr>
            <p:spPr>
              <a:xfrm>
                <a:off x="6177316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/>
              <p:cNvCxnSpPr/>
              <p:nvPr/>
            </p:nvCxnSpPr>
            <p:spPr>
              <a:xfrm>
                <a:off x="3948466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/>
              <p:cNvCxnSpPr/>
              <p:nvPr/>
            </p:nvCxnSpPr>
            <p:spPr>
              <a:xfrm>
                <a:off x="4138966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/>
              <p:cNvCxnSpPr/>
              <p:nvPr/>
            </p:nvCxnSpPr>
            <p:spPr>
              <a:xfrm>
                <a:off x="4643791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직선 연결선 351"/>
              <p:cNvCxnSpPr/>
              <p:nvPr/>
            </p:nvCxnSpPr>
            <p:spPr>
              <a:xfrm>
                <a:off x="5596291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직선 연결선 352"/>
              <p:cNvCxnSpPr/>
              <p:nvPr/>
            </p:nvCxnSpPr>
            <p:spPr>
              <a:xfrm>
                <a:off x="5472466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/>
              <p:cNvCxnSpPr/>
              <p:nvPr/>
            </p:nvCxnSpPr>
            <p:spPr>
              <a:xfrm>
                <a:off x="5529616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/>
              <p:cNvCxnSpPr/>
              <p:nvPr/>
            </p:nvCxnSpPr>
            <p:spPr>
              <a:xfrm>
                <a:off x="9177691" y="7101083"/>
                <a:ext cx="0" cy="46018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직선 연결선 252"/>
            <p:cNvCxnSpPr/>
            <p:nvPr/>
          </p:nvCxnSpPr>
          <p:spPr>
            <a:xfrm>
              <a:off x="-5595" y="7101083"/>
              <a:ext cx="1189597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2033608" y="6268443"/>
              <a:ext cx="1170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192.168.0.6 (2)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0050840" y="6268443"/>
              <a:ext cx="11019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Disconnected</a:t>
              </a:r>
              <a:endParaRPr lang="ko-KR" altLang="en-US" sz="1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179545" y="6268443"/>
              <a:ext cx="642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Private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9926277" y="2747539"/>
              <a:ext cx="1312270" cy="2409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692FC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9934582" y="2747539"/>
              <a:ext cx="584107" cy="240970"/>
            </a:xfrm>
            <a:prstGeom prst="rect">
              <a:avLst/>
            </a:prstGeom>
            <a:solidFill>
              <a:srgbClr val="0692FC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3258" y="814504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Devices</a:t>
              </a:r>
              <a:endPara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33608" y="2719130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192.168.0.1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33608" y="4294051"/>
              <a:ext cx="1170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192.168.0.2 (4)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33608" y="4664765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192.168.0.3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050840" y="2718658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Sendi</a:t>
              </a:r>
              <a:r>
                <a:rPr lang="en-US" altLang="ko-KR" sz="1200" dirty="0" smtClean="0">
                  <a:solidFill>
                    <a:srgbClr val="0692FC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ng</a:t>
              </a:r>
              <a:endParaRPr lang="ko-KR" altLang="en-US" sz="1200" dirty="0">
                <a:solidFill>
                  <a:srgbClr val="0692F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050840" y="4294051"/>
              <a:ext cx="916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B050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Connected</a:t>
              </a:r>
              <a:endParaRPr lang="ko-KR" altLang="en-US" sz="1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050840" y="4664765"/>
              <a:ext cx="11019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Disconnected</a:t>
              </a:r>
              <a:endParaRPr lang="ko-KR" altLang="en-US" sz="12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33608" y="5798903"/>
              <a:ext cx="1170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192.168.0.4 (2)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179545" y="2719130"/>
              <a:ext cx="642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Private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179545" y="4294051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Cloud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79545" y="4664765"/>
              <a:ext cx="541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Relay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79545" y="5798903"/>
              <a:ext cx="642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Private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693055" y="2324080"/>
              <a:ext cx="1057611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692906" y="1914505"/>
              <a:ext cx="1057611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/>
            <p:cNvSpPr/>
            <p:nvPr/>
          </p:nvSpPr>
          <p:spPr bwMode="auto">
            <a:xfrm>
              <a:off x="9926277" y="3080914"/>
              <a:ext cx="1312270" cy="2409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9934582" y="3080914"/>
              <a:ext cx="618361" cy="2409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050840" y="3052033"/>
              <a:ext cx="6686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Pause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9926277" y="3385714"/>
              <a:ext cx="1312270" cy="2409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0050840" y="3356833"/>
              <a:ext cx="10340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3 hours later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>
              <a:off x="10131682" y="2545471"/>
              <a:ext cx="0" cy="4145027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직사각형 167"/>
            <p:cNvSpPr/>
            <p:nvPr/>
          </p:nvSpPr>
          <p:spPr>
            <a:xfrm>
              <a:off x="1171456" y="5336587"/>
              <a:ext cx="2789546" cy="334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124.12.42.221 –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내가 지정한 그룹 이름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692906" y="5685742"/>
              <a:ext cx="1057611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692906" y="5373777"/>
              <a:ext cx="1057611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>
              <a:off x="1171456" y="3821480"/>
              <a:ext cx="1015471" cy="334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Exchanger.ai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>
            <a:xfrm>
              <a:off x="692906" y="4179688"/>
              <a:ext cx="1057611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692906" y="3867723"/>
              <a:ext cx="1057611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직사각형 175"/>
            <p:cNvSpPr/>
            <p:nvPr/>
          </p:nvSpPr>
          <p:spPr>
            <a:xfrm>
              <a:off x="1171456" y="2282858"/>
              <a:ext cx="642355" cy="334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Private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675101" y="2632196"/>
              <a:ext cx="1057611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0366078" y="1473479"/>
              <a:ext cx="974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129 devices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003821" y="626844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0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003821" y="2719130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003821" y="4294051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0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9003821" y="466476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0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003821" y="579890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1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9926277" y="5838887"/>
              <a:ext cx="1312270" cy="2409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692FC"/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9934582" y="5838887"/>
              <a:ext cx="567100" cy="240970"/>
            </a:xfrm>
            <a:prstGeom prst="rect">
              <a:avLst/>
            </a:prstGeom>
            <a:solidFill>
              <a:srgbClr val="0692FC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0050840" y="5810006"/>
              <a:ext cx="8279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Recei</a:t>
              </a:r>
              <a:r>
                <a:rPr lang="en-US" altLang="ko-KR" sz="1200" dirty="0" smtClean="0">
                  <a:solidFill>
                    <a:srgbClr val="0692FC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ving</a:t>
              </a:r>
              <a:endParaRPr lang="ko-KR" altLang="en-US" sz="1200" dirty="0">
                <a:solidFill>
                  <a:srgbClr val="0692FC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7652680" y="6301614"/>
              <a:ext cx="1225134" cy="240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7660985" y="6301614"/>
              <a:ext cx="618361" cy="2409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653678" y="6277969"/>
              <a:ext cx="1164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 12TB /  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20TB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7652680" y="4312935"/>
              <a:ext cx="1225134" cy="240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7660985" y="4312935"/>
              <a:ext cx="618361" cy="2409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7652680" y="4682779"/>
              <a:ext cx="1225134" cy="240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sp>
          <p:nvSpPr>
            <p:cNvPr id="181" name="직사각형 180"/>
            <p:cNvSpPr/>
            <p:nvPr/>
          </p:nvSpPr>
          <p:spPr bwMode="auto">
            <a:xfrm>
              <a:off x="7660985" y="4682779"/>
              <a:ext cx="1126181" cy="240970"/>
            </a:xfrm>
            <a:prstGeom prst="rect">
              <a:avLst/>
            </a:prstGeom>
            <a:solidFill>
              <a:srgbClr val="E65C73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 bwMode="auto">
            <a:xfrm>
              <a:off x="7652680" y="5832074"/>
              <a:ext cx="1225134" cy="240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sp>
          <p:nvSpPr>
            <p:cNvPr id="183" name="직사각형 182"/>
            <p:cNvSpPr/>
            <p:nvPr/>
          </p:nvSpPr>
          <p:spPr bwMode="auto">
            <a:xfrm>
              <a:off x="7660985" y="5832074"/>
              <a:ext cx="618361" cy="2409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 bwMode="auto">
            <a:xfrm>
              <a:off x="7652680" y="2747539"/>
              <a:ext cx="1225134" cy="2409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sp>
          <p:nvSpPr>
            <p:cNvPr id="185" name="직사각형 184"/>
            <p:cNvSpPr/>
            <p:nvPr/>
          </p:nvSpPr>
          <p:spPr bwMode="auto">
            <a:xfrm>
              <a:off x="7660985" y="2747539"/>
              <a:ext cx="618361" cy="2409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653678" y="2728183"/>
              <a:ext cx="1164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 12TB /  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20TB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653678" y="4294051"/>
              <a:ext cx="1164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122TB /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230TB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653678" y="4660003"/>
              <a:ext cx="1164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 18TB /   20TB</a:t>
              </a:r>
              <a:endParaRPr lang="ko-KR" alt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653678" y="5808429"/>
              <a:ext cx="1164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 12TB /  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20TB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2" name="직선 연결선 191"/>
            <p:cNvCxnSpPr/>
            <p:nvPr/>
          </p:nvCxnSpPr>
          <p:spPr>
            <a:xfrm>
              <a:off x="8221879" y="2545471"/>
              <a:ext cx="0" cy="4145027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699647" y="2545471"/>
              <a:ext cx="0" cy="4145027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8363097" y="2545471"/>
              <a:ext cx="0" cy="4145027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7829697" y="2545471"/>
              <a:ext cx="0" cy="4145027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554" y="2752584"/>
              <a:ext cx="173005" cy="166699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554" y="4343827"/>
              <a:ext cx="173005" cy="166699"/>
            </a:xfrm>
            <a:prstGeom prst="rect">
              <a:avLst/>
            </a:prstGeom>
          </p:spPr>
        </p:pic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554" y="4714541"/>
              <a:ext cx="173005" cy="166699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554" y="5854684"/>
              <a:ext cx="173005" cy="166699"/>
            </a:xfrm>
            <a:prstGeom prst="rect">
              <a:avLst/>
            </a:prstGeom>
          </p:spPr>
        </p:pic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554" y="6324224"/>
              <a:ext cx="173005" cy="166699"/>
            </a:xfrm>
            <a:prstGeom prst="rect">
              <a:avLst/>
            </a:prstGeom>
          </p:spPr>
        </p:pic>
        <p:sp>
          <p:nvSpPr>
            <p:cNvPr id="201" name="모서리가 둥근 직사각형 200"/>
            <p:cNvSpPr/>
            <p:nvPr/>
          </p:nvSpPr>
          <p:spPr bwMode="auto">
            <a:xfrm>
              <a:off x="694838" y="1442492"/>
              <a:ext cx="421051" cy="33897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All</a:t>
              </a:r>
              <a:endParaRPr lang="ko-KR" alt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모서리가 둥근 직사각형 220"/>
            <p:cNvSpPr/>
            <p:nvPr/>
          </p:nvSpPr>
          <p:spPr bwMode="auto">
            <a:xfrm>
              <a:off x="2008341" y="1442492"/>
              <a:ext cx="947169" cy="33897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Connected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모서리가 둥근 직사각형 221"/>
            <p:cNvSpPr/>
            <p:nvPr/>
          </p:nvSpPr>
          <p:spPr bwMode="auto">
            <a:xfrm>
              <a:off x="3032442" y="1442492"/>
              <a:ext cx="1164298" cy="33897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Disconnected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모서리가 둥근 직사각형 222"/>
            <p:cNvSpPr/>
            <p:nvPr/>
          </p:nvSpPr>
          <p:spPr bwMode="auto">
            <a:xfrm>
              <a:off x="4273672" y="1442492"/>
              <a:ext cx="1048321" cy="33897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Transferring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4" name="모서리가 둥근 직사각형 223"/>
            <p:cNvSpPr/>
            <p:nvPr/>
          </p:nvSpPr>
          <p:spPr bwMode="auto">
            <a:xfrm>
              <a:off x="5398925" y="1442492"/>
              <a:ext cx="754236" cy="33897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Paused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5" name="모서리가 둥근 직사각형 224"/>
            <p:cNvSpPr/>
            <p:nvPr/>
          </p:nvSpPr>
          <p:spPr bwMode="auto">
            <a:xfrm>
              <a:off x="6230093" y="1442492"/>
              <a:ext cx="934468" cy="33897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Scheduled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모서리가 둥근 직사각형 225"/>
            <p:cNvSpPr/>
            <p:nvPr/>
          </p:nvSpPr>
          <p:spPr bwMode="auto">
            <a:xfrm>
              <a:off x="7250838" y="1442492"/>
              <a:ext cx="719327" cy="33897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Added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모서리가 둥근 직사각형 236"/>
            <p:cNvSpPr/>
            <p:nvPr/>
          </p:nvSpPr>
          <p:spPr bwMode="auto">
            <a:xfrm>
              <a:off x="1187897" y="1442492"/>
              <a:ext cx="736277" cy="33897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   Star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38" name="그림 23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7873" y="1531799"/>
              <a:ext cx="173005" cy="166699"/>
            </a:xfrm>
            <a:prstGeom prst="rect">
              <a:avLst/>
            </a:prstGeom>
          </p:spPr>
        </p:pic>
        <p:sp>
          <p:nvSpPr>
            <p:cNvPr id="240" name="양쪽 대괄호 11"/>
            <p:cNvSpPr/>
            <p:nvPr/>
          </p:nvSpPr>
          <p:spPr>
            <a:xfrm>
              <a:off x="11249983" y="3227778"/>
              <a:ext cx="379074" cy="3145141"/>
            </a:xfrm>
            <a:custGeom>
              <a:avLst/>
              <a:gdLst>
                <a:gd name="connsiteX0" fmla="*/ 0 w 11017224"/>
                <a:gd name="connsiteY0" fmla="*/ 275406 h 3103513"/>
                <a:gd name="connsiteX1" fmla="*/ 275406 w 11017224"/>
                <a:gd name="connsiteY1" fmla="*/ 0 h 3103513"/>
                <a:gd name="connsiteX2" fmla="*/ 10741818 w 11017224"/>
                <a:gd name="connsiteY2" fmla="*/ 0 h 3103513"/>
                <a:gd name="connsiteX3" fmla="*/ 11017224 w 11017224"/>
                <a:gd name="connsiteY3" fmla="*/ 275406 h 3103513"/>
                <a:gd name="connsiteX4" fmla="*/ 11017224 w 11017224"/>
                <a:gd name="connsiteY4" fmla="*/ 2828107 h 3103513"/>
                <a:gd name="connsiteX5" fmla="*/ 10741818 w 11017224"/>
                <a:gd name="connsiteY5" fmla="*/ 3103513 h 3103513"/>
                <a:gd name="connsiteX6" fmla="*/ 275406 w 11017224"/>
                <a:gd name="connsiteY6" fmla="*/ 3103513 h 3103513"/>
                <a:gd name="connsiteX7" fmla="*/ 0 w 11017224"/>
                <a:gd name="connsiteY7" fmla="*/ 2828107 h 3103513"/>
                <a:gd name="connsiteX8" fmla="*/ 0 w 11017224"/>
                <a:gd name="connsiteY8" fmla="*/ 275406 h 3103513"/>
                <a:gd name="connsiteX0" fmla="*/ 275406 w 11017224"/>
                <a:gd name="connsiteY0" fmla="*/ 3103513 h 3103513"/>
                <a:gd name="connsiteX1" fmla="*/ 0 w 11017224"/>
                <a:gd name="connsiteY1" fmla="*/ 2828107 h 3103513"/>
                <a:gd name="connsiteX2" fmla="*/ 0 w 11017224"/>
                <a:gd name="connsiteY2" fmla="*/ 275406 h 3103513"/>
                <a:gd name="connsiteX3" fmla="*/ 275406 w 11017224"/>
                <a:gd name="connsiteY3" fmla="*/ 0 h 3103513"/>
                <a:gd name="connsiteX4" fmla="*/ 10741818 w 11017224"/>
                <a:gd name="connsiteY4" fmla="*/ 0 h 3103513"/>
                <a:gd name="connsiteX5" fmla="*/ 11017224 w 11017224"/>
                <a:gd name="connsiteY5" fmla="*/ 275406 h 3103513"/>
                <a:gd name="connsiteX6" fmla="*/ 11017224 w 11017224"/>
                <a:gd name="connsiteY6" fmla="*/ 2828107 h 3103513"/>
                <a:gd name="connsiteX7" fmla="*/ 10741818 w 11017224"/>
                <a:gd name="connsiteY7" fmla="*/ 3103513 h 3103513"/>
                <a:gd name="connsiteX0" fmla="*/ 0 w 11017224"/>
                <a:gd name="connsiteY0" fmla="*/ 275406 h 3103513"/>
                <a:gd name="connsiteX1" fmla="*/ 275406 w 11017224"/>
                <a:gd name="connsiteY1" fmla="*/ 0 h 3103513"/>
                <a:gd name="connsiteX2" fmla="*/ 10741818 w 11017224"/>
                <a:gd name="connsiteY2" fmla="*/ 0 h 3103513"/>
                <a:gd name="connsiteX3" fmla="*/ 11017224 w 11017224"/>
                <a:gd name="connsiteY3" fmla="*/ 275406 h 3103513"/>
                <a:gd name="connsiteX4" fmla="*/ 11017224 w 11017224"/>
                <a:gd name="connsiteY4" fmla="*/ 2828107 h 3103513"/>
                <a:gd name="connsiteX5" fmla="*/ 10741818 w 11017224"/>
                <a:gd name="connsiteY5" fmla="*/ 3103513 h 3103513"/>
                <a:gd name="connsiteX6" fmla="*/ 275406 w 11017224"/>
                <a:gd name="connsiteY6" fmla="*/ 3103513 h 3103513"/>
                <a:gd name="connsiteX7" fmla="*/ 0 w 11017224"/>
                <a:gd name="connsiteY7" fmla="*/ 2828107 h 3103513"/>
                <a:gd name="connsiteX8" fmla="*/ 0 w 11017224"/>
                <a:gd name="connsiteY8" fmla="*/ 275406 h 3103513"/>
                <a:gd name="connsiteX0" fmla="*/ 275406 w 11017224"/>
                <a:gd name="connsiteY0" fmla="*/ 3103513 h 3103513"/>
                <a:gd name="connsiteX1" fmla="*/ 0 w 11017224"/>
                <a:gd name="connsiteY1" fmla="*/ 2828107 h 3103513"/>
                <a:gd name="connsiteX2" fmla="*/ 275406 w 11017224"/>
                <a:gd name="connsiteY2" fmla="*/ 0 h 3103513"/>
                <a:gd name="connsiteX3" fmla="*/ 10741818 w 11017224"/>
                <a:gd name="connsiteY3" fmla="*/ 0 h 3103513"/>
                <a:gd name="connsiteX4" fmla="*/ 11017224 w 11017224"/>
                <a:gd name="connsiteY4" fmla="*/ 275406 h 3103513"/>
                <a:gd name="connsiteX5" fmla="*/ 11017224 w 11017224"/>
                <a:gd name="connsiteY5" fmla="*/ 2828107 h 3103513"/>
                <a:gd name="connsiteX6" fmla="*/ 10741818 w 11017224"/>
                <a:gd name="connsiteY6" fmla="*/ 3103513 h 3103513"/>
                <a:gd name="connsiteX0" fmla="*/ 0 w 11017224"/>
                <a:gd name="connsiteY0" fmla="*/ 275406 h 3103513"/>
                <a:gd name="connsiteX1" fmla="*/ 275406 w 11017224"/>
                <a:gd name="connsiteY1" fmla="*/ 0 h 3103513"/>
                <a:gd name="connsiteX2" fmla="*/ 10741818 w 11017224"/>
                <a:gd name="connsiteY2" fmla="*/ 0 h 3103513"/>
                <a:gd name="connsiteX3" fmla="*/ 11017224 w 11017224"/>
                <a:gd name="connsiteY3" fmla="*/ 275406 h 3103513"/>
                <a:gd name="connsiteX4" fmla="*/ 11017224 w 11017224"/>
                <a:gd name="connsiteY4" fmla="*/ 2828107 h 3103513"/>
                <a:gd name="connsiteX5" fmla="*/ 10741818 w 11017224"/>
                <a:gd name="connsiteY5" fmla="*/ 3103513 h 3103513"/>
                <a:gd name="connsiteX6" fmla="*/ 275406 w 11017224"/>
                <a:gd name="connsiteY6" fmla="*/ 3103513 h 3103513"/>
                <a:gd name="connsiteX7" fmla="*/ 0 w 11017224"/>
                <a:gd name="connsiteY7" fmla="*/ 2828107 h 3103513"/>
                <a:gd name="connsiteX8" fmla="*/ 0 w 11017224"/>
                <a:gd name="connsiteY8" fmla="*/ 275406 h 3103513"/>
                <a:gd name="connsiteX0" fmla="*/ 275406 w 11017224"/>
                <a:gd name="connsiteY0" fmla="*/ 3103513 h 3103513"/>
                <a:gd name="connsiteX1" fmla="*/ 0 w 11017224"/>
                <a:gd name="connsiteY1" fmla="*/ 2828107 h 3103513"/>
                <a:gd name="connsiteX2" fmla="*/ 10741818 w 11017224"/>
                <a:gd name="connsiteY2" fmla="*/ 0 h 3103513"/>
                <a:gd name="connsiteX3" fmla="*/ 11017224 w 11017224"/>
                <a:gd name="connsiteY3" fmla="*/ 275406 h 3103513"/>
                <a:gd name="connsiteX4" fmla="*/ 11017224 w 11017224"/>
                <a:gd name="connsiteY4" fmla="*/ 2828107 h 3103513"/>
                <a:gd name="connsiteX5" fmla="*/ 10741818 w 11017224"/>
                <a:gd name="connsiteY5" fmla="*/ 3103513 h 3103513"/>
                <a:gd name="connsiteX0" fmla="*/ 0 w 11017224"/>
                <a:gd name="connsiteY0" fmla="*/ 2828107 h 3103513"/>
                <a:gd name="connsiteX1" fmla="*/ 275406 w 11017224"/>
                <a:gd name="connsiteY1" fmla="*/ 0 h 3103513"/>
                <a:gd name="connsiteX2" fmla="*/ 10741818 w 11017224"/>
                <a:gd name="connsiteY2" fmla="*/ 0 h 3103513"/>
                <a:gd name="connsiteX3" fmla="*/ 11017224 w 11017224"/>
                <a:gd name="connsiteY3" fmla="*/ 275406 h 3103513"/>
                <a:gd name="connsiteX4" fmla="*/ 11017224 w 11017224"/>
                <a:gd name="connsiteY4" fmla="*/ 2828107 h 3103513"/>
                <a:gd name="connsiteX5" fmla="*/ 10741818 w 11017224"/>
                <a:gd name="connsiteY5" fmla="*/ 3103513 h 3103513"/>
                <a:gd name="connsiteX6" fmla="*/ 275406 w 11017224"/>
                <a:gd name="connsiteY6" fmla="*/ 3103513 h 3103513"/>
                <a:gd name="connsiteX7" fmla="*/ 0 w 11017224"/>
                <a:gd name="connsiteY7" fmla="*/ 2828107 h 3103513"/>
                <a:gd name="connsiteX0" fmla="*/ 275406 w 11017224"/>
                <a:gd name="connsiteY0" fmla="*/ 3103513 h 3103513"/>
                <a:gd name="connsiteX1" fmla="*/ 0 w 11017224"/>
                <a:gd name="connsiteY1" fmla="*/ 2828107 h 3103513"/>
                <a:gd name="connsiteX2" fmla="*/ 10741818 w 11017224"/>
                <a:gd name="connsiteY2" fmla="*/ 0 h 3103513"/>
                <a:gd name="connsiteX3" fmla="*/ 11017224 w 11017224"/>
                <a:gd name="connsiteY3" fmla="*/ 275406 h 3103513"/>
                <a:gd name="connsiteX4" fmla="*/ 11017224 w 11017224"/>
                <a:gd name="connsiteY4" fmla="*/ 2828107 h 3103513"/>
                <a:gd name="connsiteX5" fmla="*/ 10741818 w 11017224"/>
                <a:gd name="connsiteY5" fmla="*/ 3103513 h 3103513"/>
                <a:gd name="connsiteX0" fmla="*/ 0 w 11017224"/>
                <a:gd name="connsiteY0" fmla="*/ 2828107 h 3103513"/>
                <a:gd name="connsiteX1" fmla="*/ 10741818 w 11017224"/>
                <a:gd name="connsiteY1" fmla="*/ 0 h 3103513"/>
                <a:gd name="connsiteX2" fmla="*/ 11017224 w 11017224"/>
                <a:gd name="connsiteY2" fmla="*/ 275406 h 3103513"/>
                <a:gd name="connsiteX3" fmla="*/ 11017224 w 11017224"/>
                <a:gd name="connsiteY3" fmla="*/ 2828107 h 3103513"/>
                <a:gd name="connsiteX4" fmla="*/ 10741818 w 11017224"/>
                <a:gd name="connsiteY4" fmla="*/ 3103513 h 3103513"/>
                <a:gd name="connsiteX5" fmla="*/ 275406 w 11017224"/>
                <a:gd name="connsiteY5" fmla="*/ 3103513 h 3103513"/>
                <a:gd name="connsiteX6" fmla="*/ 0 w 11017224"/>
                <a:gd name="connsiteY6" fmla="*/ 2828107 h 3103513"/>
                <a:gd name="connsiteX0" fmla="*/ 275406 w 11017224"/>
                <a:gd name="connsiteY0" fmla="*/ 3103513 h 3103513"/>
                <a:gd name="connsiteX1" fmla="*/ 0 w 11017224"/>
                <a:gd name="connsiteY1" fmla="*/ 2828107 h 3103513"/>
                <a:gd name="connsiteX2" fmla="*/ 10741818 w 11017224"/>
                <a:gd name="connsiteY2" fmla="*/ 0 h 3103513"/>
                <a:gd name="connsiteX3" fmla="*/ 11017224 w 11017224"/>
                <a:gd name="connsiteY3" fmla="*/ 275406 h 3103513"/>
                <a:gd name="connsiteX4" fmla="*/ 11017224 w 11017224"/>
                <a:gd name="connsiteY4" fmla="*/ 2828107 h 3103513"/>
                <a:gd name="connsiteX5" fmla="*/ 10741818 w 11017224"/>
                <a:gd name="connsiteY5" fmla="*/ 3103513 h 3103513"/>
                <a:gd name="connsiteX0" fmla="*/ 0 w 11017224"/>
                <a:gd name="connsiteY0" fmla="*/ 2828107 h 3103513"/>
                <a:gd name="connsiteX1" fmla="*/ 10741818 w 11017224"/>
                <a:gd name="connsiteY1" fmla="*/ 0 h 3103513"/>
                <a:gd name="connsiteX2" fmla="*/ 11017224 w 11017224"/>
                <a:gd name="connsiteY2" fmla="*/ 275406 h 3103513"/>
                <a:gd name="connsiteX3" fmla="*/ 11017224 w 11017224"/>
                <a:gd name="connsiteY3" fmla="*/ 2828107 h 3103513"/>
                <a:gd name="connsiteX4" fmla="*/ 10741818 w 11017224"/>
                <a:gd name="connsiteY4" fmla="*/ 3103513 h 3103513"/>
                <a:gd name="connsiteX5" fmla="*/ 275406 w 11017224"/>
                <a:gd name="connsiteY5" fmla="*/ 3103513 h 3103513"/>
                <a:gd name="connsiteX6" fmla="*/ 0 w 11017224"/>
                <a:gd name="connsiteY6" fmla="*/ 2828107 h 3103513"/>
                <a:gd name="connsiteX0" fmla="*/ 10741818 w 11017224"/>
                <a:gd name="connsiteY0" fmla="*/ 0 h 3103513"/>
                <a:gd name="connsiteX1" fmla="*/ 11017224 w 11017224"/>
                <a:gd name="connsiteY1" fmla="*/ 275406 h 3103513"/>
                <a:gd name="connsiteX2" fmla="*/ 11017224 w 11017224"/>
                <a:gd name="connsiteY2" fmla="*/ 2828107 h 3103513"/>
                <a:gd name="connsiteX3" fmla="*/ 10741818 w 11017224"/>
                <a:gd name="connsiteY3" fmla="*/ 3103513 h 3103513"/>
                <a:gd name="connsiteX0" fmla="*/ 0 w 11017224"/>
                <a:gd name="connsiteY0" fmla="*/ 2828107 h 3103513"/>
                <a:gd name="connsiteX1" fmla="*/ 10741818 w 11017224"/>
                <a:gd name="connsiteY1" fmla="*/ 0 h 3103513"/>
                <a:gd name="connsiteX2" fmla="*/ 11017224 w 11017224"/>
                <a:gd name="connsiteY2" fmla="*/ 275406 h 3103513"/>
                <a:gd name="connsiteX3" fmla="*/ 11017224 w 11017224"/>
                <a:gd name="connsiteY3" fmla="*/ 2828107 h 3103513"/>
                <a:gd name="connsiteX4" fmla="*/ 10741818 w 11017224"/>
                <a:gd name="connsiteY4" fmla="*/ 3103513 h 3103513"/>
                <a:gd name="connsiteX5" fmla="*/ 0 w 11017224"/>
                <a:gd name="connsiteY5" fmla="*/ 2828107 h 3103513"/>
                <a:gd name="connsiteX0" fmla="*/ 10741818 w 11017224"/>
                <a:gd name="connsiteY0" fmla="*/ 0 h 3103513"/>
                <a:gd name="connsiteX1" fmla="*/ 11017224 w 11017224"/>
                <a:gd name="connsiteY1" fmla="*/ 275406 h 3103513"/>
                <a:gd name="connsiteX2" fmla="*/ 11017224 w 11017224"/>
                <a:gd name="connsiteY2" fmla="*/ 2828107 h 3103513"/>
                <a:gd name="connsiteX3" fmla="*/ 10741818 w 11017224"/>
                <a:gd name="connsiteY3" fmla="*/ 3103513 h 3103513"/>
                <a:gd name="connsiteX0" fmla="*/ 0 w 275406"/>
                <a:gd name="connsiteY0" fmla="*/ 3103513 h 3103513"/>
                <a:gd name="connsiteX1" fmla="*/ 0 w 275406"/>
                <a:gd name="connsiteY1" fmla="*/ 0 h 3103513"/>
                <a:gd name="connsiteX2" fmla="*/ 275406 w 275406"/>
                <a:gd name="connsiteY2" fmla="*/ 275406 h 3103513"/>
                <a:gd name="connsiteX3" fmla="*/ 275406 w 275406"/>
                <a:gd name="connsiteY3" fmla="*/ 2828107 h 3103513"/>
                <a:gd name="connsiteX4" fmla="*/ 0 w 275406"/>
                <a:gd name="connsiteY4" fmla="*/ 3103513 h 3103513"/>
                <a:gd name="connsiteX0" fmla="*/ 0 w 275406"/>
                <a:gd name="connsiteY0" fmla="*/ 0 h 3103513"/>
                <a:gd name="connsiteX1" fmla="*/ 275406 w 275406"/>
                <a:gd name="connsiteY1" fmla="*/ 275406 h 3103513"/>
                <a:gd name="connsiteX2" fmla="*/ 275406 w 275406"/>
                <a:gd name="connsiteY2" fmla="*/ 2828107 h 3103513"/>
                <a:gd name="connsiteX3" fmla="*/ 0 w 275406"/>
                <a:gd name="connsiteY3" fmla="*/ 3103513 h 310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406" h="3103513" stroke="0" extrusionOk="0">
                  <a:moveTo>
                    <a:pt x="0" y="3103513"/>
                  </a:moveTo>
                  <a:lnTo>
                    <a:pt x="0" y="0"/>
                  </a:lnTo>
                  <a:cubicBezTo>
                    <a:pt x="152103" y="0"/>
                    <a:pt x="275406" y="123303"/>
                    <a:pt x="275406" y="275406"/>
                  </a:cubicBezTo>
                  <a:lnTo>
                    <a:pt x="275406" y="2828107"/>
                  </a:lnTo>
                  <a:cubicBezTo>
                    <a:pt x="275406" y="2980210"/>
                    <a:pt x="152103" y="3103513"/>
                    <a:pt x="0" y="3103513"/>
                  </a:cubicBezTo>
                  <a:close/>
                </a:path>
                <a:path w="275406" h="3103513" fill="none">
                  <a:moveTo>
                    <a:pt x="0" y="0"/>
                  </a:moveTo>
                  <a:cubicBezTo>
                    <a:pt x="152103" y="0"/>
                    <a:pt x="275406" y="123303"/>
                    <a:pt x="275406" y="275406"/>
                  </a:cubicBezTo>
                  <a:lnTo>
                    <a:pt x="275406" y="2828107"/>
                  </a:lnTo>
                  <a:cubicBezTo>
                    <a:pt x="275406" y="2980210"/>
                    <a:pt x="152103" y="3103513"/>
                    <a:pt x="0" y="3103513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양쪽 대괄호 11"/>
            <p:cNvSpPr/>
            <p:nvPr/>
          </p:nvSpPr>
          <p:spPr>
            <a:xfrm>
              <a:off x="11249983" y="2875353"/>
              <a:ext cx="275406" cy="3103513"/>
            </a:xfrm>
            <a:custGeom>
              <a:avLst/>
              <a:gdLst>
                <a:gd name="connsiteX0" fmla="*/ 0 w 11017224"/>
                <a:gd name="connsiteY0" fmla="*/ 275406 h 3103513"/>
                <a:gd name="connsiteX1" fmla="*/ 275406 w 11017224"/>
                <a:gd name="connsiteY1" fmla="*/ 0 h 3103513"/>
                <a:gd name="connsiteX2" fmla="*/ 10741818 w 11017224"/>
                <a:gd name="connsiteY2" fmla="*/ 0 h 3103513"/>
                <a:gd name="connsiteX3" fmla="*/ 11017224 w 11017224"/>
                <a:gd name="connsiteY3" fmla="*/ 275406 h 3103513"/>
                <a:gd name="connsiteX4" fmla="*/ 11017224 w 11017224"/>
                <a:gd name="connsiteY4" fmla="*/ 2828107 h 3103513"/>
                <a:gd name="connsiteX5" fmla="*/ 10741818 w 11017224"/>
                <a:gd name="connsiteY5" fmla="*/ 3103513 h 3103513"/>
                <a:gd name="connsiteX6" fmla="*/ 275406 w 11017224"/>
                <a:gd name="connsiteY6" fmla="*/ 3103513 h 3103513"/>
                <a:gd name="connsiteX7" fmla="*/ 0 w 11017224"/>
                <a:gd name="connsiteY7" fmla="*/ 2828107 h 3103513"/>
                <a:gd name="connsiteX8" fmla="*/ 0 w 11017224"/>
                <a:gd name="connsiteY8" fmla="*/ 275406 h 3103513"/>
                <a:gd name="connsiteX0" fmla="*/ 275406 w 11017224"/>
                <a:gd name="connsiteY0" fmla="*/ 3103513 h 3103513"/>
                <a:gd name="connsiteX1" fmla="*/ 0 w 11017224"/>
                <a:gd name="connsiteY1" fmla="*/ 2828107 h 3103513"/>
                <a:gd name="connsiteX2" fmla="*/ 0 w 11017224"/>
                <a:gd name="connsiteY2" fmla="*/ 275406 h 3103513"/>
                <a:gd name="connsiteX3" fmla="*/ 275406 w 11017224"/>
                <a:gd name="connsiteY3" fmla="*/ 0 h 3103513"/>
                <a:gd name="connsiteX4" fmla="*/ 10741818 w 11017224"/>
                <a:gd name="connsiteY4" fmla="*/ 0 h 3103513"/>
                <a:gd name="connsiteX5" fmla="*/ 11017224 w 11017224"/>
                <a:gd name="connsiteY5" fmla="*/ 275406 h 3103513"/>
                <a:gd name="connsiteX6" fmla="*/ 11017224 w 11017224"/>
                <a:gd name="connsiteY6" fmla="*/ 2828107 h 3103513"/>
                <a:gd name="connsiteX7" fmla="*/ 10741818 w 11017224"/>
                <a:gd name="connsiteY7" fmla="*/ 3103513 h 3103513"/>
                <a:gd name="connsiteX0" fmla="*/ 0 w 11017224"/>
                <a:gd name="connsiteY0" fmla="*/ 275406 h 3103513"/>
                <a:gd name="connsiteX1" fmla="*/ 275406 w 11017224"/>
                <a:gd name="connsiteY1" fmla="*/ 0 h 3103513"/>
                <a:gd name="connsiteX2" fmla="*/ 10741818 w 11017224"/>
                <a:gd name="connsiteY2" fmla="*/ 0 h 3103513"/>
                <a:gd name="connsiteX3" fmla="*/ 11017224 w 11017224"/>
                <a:gd name="connsiteY3" fmla="*/ 275406 h 3103513"/>
                <a:gd name="connsiteX4" fmla="*/ 11017224 w 11017224"/>
                <a:gd name="connsiteY4" fmla="*/ 2828107 h 3103513"/>
                <a:gd name="connsiteX5" fmla="*/ 10741818 w 11017224"/>
                <a:gd name="connsiteY5" fmla="*/ 3103513 h 3103513"/>
                <a:gd name="connsiteX6" fmla="*/ 275406 w 11017224"/>
                <a:gd name="connsiteY6" fmla="*/ 3103513 h 3103513"/>
                <a:gd name="connsiteX7" fmla="*/ 0 w 11017224"/>
                <a:gd name="connsiteY7" fmla="*/ 2828107 h 3103513"/>
                <a:gd name="connsiteX8" fmla="*/ 0 w 11017224"/>
                <a:gd name="connsiteY8" fmla="*/ 275406 h 3103513"/>
                <a:gd name="connsiteX0" fmla="*/ 275406 w 11017224"/>
                <a:gd name="connsiteY0" fmla="*/ 3103513 h 3103513"/>
                <a:gd name="connsiteX1" fmla="*/ 0 w 11017224"/>
                <a:gd name="connsiteY1" fmla="*/ 2828107 h 3103513"/>
                <a:gd name="connsiteX2" fmla="*/ 275406 w 11017224"/>
                <a:gd name="connsiteY2" fmla="*/ 0 h 3103513"/>
                <a:gd name="connsiteX3" fmla="*/ 10741818 w 11017224"/>
                <a:gd name="connsiteY3" fmla="*/ 0 h 3103513"/>
                <a:gd name="connsiteX4" fmla="*/ 11017224 w 11017224"/>
                <a:gd name="connsiteY4" fmla="*/ 275406 h 3103513"/>
                <a:gd name="connsiteX5" fmla="*/ 11017224 w 11017224"/>
                <a:gd name="connsiteY5" fmla="*/ 2828107 h 3103513"/>
                <a:gd name="connsiteX6" fmla="*/ 10741818 w 11017224"/>
                <a:gd name="connsiteY6" fmla="*/ 3103513 h 3103513"/>
                <a:gd name="connsiteX0" fmla="*/ 0 w 11017224"/>
                <a:gd name="connsiteY0" fmla="*/ 275406 h 3103513"/>
                <a:gd name="connsiteX1" fmla="*/ 275406 w 11017224"/>
                <a:gd name="connsiteY1" fmla="*/ 0 h 3103513"/>
                <a:gd name="connsiteX2" fmla="*/ 10741818 w 11017224"/>
                <a:gd name="connsiteY2" fmla="*/ 0 h 3103513"/>
                <a:gd name="connsiteX3" fmla="*/ 11017224 w 11017224"/>
                <a:gd name="connsiteY3" fmla="*/ 275406 h 3103513"/>
                <a:gd name="connsiteX4" fmla="*/ 11017224 w 11017224"/>
                <a:gd name="connsiteY4" fmla="*/ 2828107 h 3103513"/>
                <a:gd name="connsiteX5" fmla="*/ 10741818 w 11017224"/>
                <a:gd name="connsiteY5" fmla="*/ 3103513 h 3103513"/>
                <a:gd name="connsiteX6" fmla="*/ 275406 w 11017224"/>
                <a:gd name="connsiteY6" fmla="*/ 3103513 h 3103513"/>
                <a:gd name="connsiteX7" fmla="*/ 0 w 11017224"/>
                <a:gd name="connsiteY7" fmla="*/ 2828107 h 3103513"/>
                <a:gd name="connsiteX8" fmla="*/ 0 w 11017224"/>
                <a:gd name="connsiteY8" fmla="*/ 275406 h 3103513"/>
                <a:gd name="connsiteX0" fmla="*/ 275406 w 11017224"/>
                <a:gd name="connsiteY0" fmla="*/ 3103513 h 3103513"/>
                <a:gd name="connsiteX1" fmla="*/ 0 w 11017224"/>
                <a:gd name="connsiteY1" fmla="*/ 2828107 h 3103513"/>
                <a:gd name="connsiteX2" fmla="*/ 10741818 w 11017224"/>
                <a:gd name="connsiteY2" fmla="*/ 0 h 3103513"/>
                <a:gd name="connsiteX3" fmla="*/ 11017224 w 11017224"/>
                <a:gd name="connsiteY3" fmla="*/ 275406 h 3103513"/>
                <a:gd name="connsiteX4" fmla="*/ 11017224 w 11017224"/>
                <a:gd name="connsiteY4" fmla="*/ 2828107 h 3103513"/>
                <a:gd name="connsiteX5" fmla="*/ 10741818 w 11017224"/>
                <a:gd name="connsiteY5" fmla="*/ 3103513 h 3103513"/>
                <a:gd name="connsiteX0" fmla="*/ 0 w 11017224"/>
                <a:gd name="connsiteY0" fmla="*/ 2828107 h 3103513"/>
                <a:gd name="connsiteX1" fmla="*/ 275406 w 11017224"/>
                <a:gd name="connsiteY1" fmla="*/ 0 h 3103513"/>
                <a:gd name="connsiteX2" fmla="*/ 10741818 w 11017224"/>
                <a:gd name="connsiteY2" fmla="*/ 0 h 3103513"/>
                <a:gd name="connsiteX3" fmla="*/ 11017224 w 11017224"/>
                <a:gd name="connsiteY3" fmla="*/ 275406 h 3103513"/>
                <a:gd name="connsiteX4" fmla="*/ 11017224 w 11017224"/>
                <a:gd name="connsiteY4" fmla="*/ 2828107 h 3103513"/>
                <a:gd name="connsiteX5" fmla="*/ 10741818 w 11017224"/>
                <a:gd name="connsiteY5" fmla="*/ 3103513 h 3103513"/>
                <a:gd name="connsiteX6" fmla="*/ 275406 w 11017224"/>
                <a:gd name="connsiteY6" fmla="*/ 3103513 h 3103513"/>
                <a:gd name="connsiteX7" fmla="*/ 0 w 11017224"/>
                <a:gd name="connsiteY7" fmla="*/ 2828107 h 3103513"/>
                <a:gd name="connsiteX0" fmla="*/ 275406 w 11017224"/>
                <a:gd name="connsiteY0" fmla="*/ 3103513 h 3103513"/>
                <a:gd name="connsiteX1" fmla="*/ 0 w 11017224"/>
                <a:gd name="connsiteY1" fmla="*/ 2828107 h 3103513"/>
                <a:gd name="connsiteX2" fmla="*/ 10741818 w 11017224"/>
                <a:gd name="connsiteY2" fmla="*/ 0 h 3103513"/>
                <a:gd name="connsiteX3" fmla="*/ 11017224 w 11017224"/>
                <a:gd name="connsiteY3" fmla="*/ 275406 h 3103513"/>
                <a:gd name="connsiteX4" fmla="*/ 11017224 w 11017224"/>
                <a:gd name="connsiteY4" fmla="*/ 2828107 h 3103513"/>
                <a:gd name="connsiteX5" fmla="*/ 10741818 w 11017224"/>
                <a:gd name="connsiteY5" fmla="*/ 3103513 h 3103513"/>
                <a:gd name="connsiteX0" fmla="*/ 0 w 11017224"/>
                <a:gd name="connsiteY0" fmla="*/ 2828107 h 3103513"/>
                <a:gd name="connsiteX1" fmla="*/ 10741818 w 11017224"/>
                <a:gd name="connsiteY1" fmla="*/ 0 h 3103513"/>
                <a:gd name="connsiteX2" fmla="*/ 11017224 w 11017224"/>
                <a:gd name="connsiteY2" fmla="*/ 275406 h 3103513"/>
                <a:gd name="connsiteX3" fmla="*/ 11017224 w 11017224"/>
                <a:gd name="connsiteY3" fmla="*/ 2828107 h 3103513"/>
                <a:gd name="connsiteX4" fmla="*/ 10741818 w 11017224"/>
                <a:gd name="connsiteY4" fmla="*/ 3103513 h 3103513"/>
                <a:gd name="connsiteX5" fmla="*/ 275406 w 11017224"/>
                <a:gd name="connsiteY5" fmla="*/ 3103513 h 3103513"/>
                <a:gd name="connsiteX6" fmla="*/ 0 w 11017224"/>
                <a:gd name="connsiteY6" fmla="*/ 2828107 h 3103513"/>
                <a:gd name="connsiteX0" fmla="*/ 275406 w 11017224"/>
                <a:gd name="connsiteY0" fmla="*/ 3103513 h 3103513"/>
                <a:gd name="connsiteX1" fmla="*/ 0 w 11017224"/>
                <a:gd name="connsiteY1" fmla="*/ 2828107 h 3103513"/>
                <a:gd name="connsiteX2" fmla="*/ 10741818 w 11017224"/>
                <a:gd name="connsiteY2" fmla="*/ 0 h 3103513"/>
                <a:gd name="connsiteX3" fmla="*/ 11017224 w 11017224"/>
                <a:gd name="connsiteY3" fmla="*/ 275406 h 3103513"/>
                <a:gd name="connsiteX4" fmla="*/ 11017224 w 11017224"/>
                <a:gd name="connsiteY4" fmla="*/ 2828107 h 3103513"/>
                <a:gd name="connsiteX5" fmla="*/ 10741818 w 11017224"/>
                <a:gd name="connsiteY5" fmla="*/ 3103513 h 3103513"/>
                <a:gd name="connsiteX0" fmla="*/ 0 w 11017224"/>
                <a:gd name="connsiteY0" fmla="*/ 2828107 h 3103513"/>
                <a:gd name="connsiteX1" fmla="*/ 10741818 w 11017224"/>
                <a:gd name="connsiteY1" fmla="*/ 0 h 3103513"/>
                <a:gd name="connsiteX2" fmla="*/ 11017224 w 11017224"/>
                <a:gd name="connsiteY2" fmla="*/ 275406 h 3103513"/>
                <a:gd name="connsiteX3" fmla="*/ 11017224 w 11017224"/>
                <a:gd name="connsiteY3" fmla="*/ 2828107 h 3103513"/>
                <a:gd name="connsiteX4" fmla="*/ 10741818 w 11017224"/>
                <a:gd name="connsiteY4" fmla="*/ 3103513 h 3103513"/>
                <a:gd name="connsiteX5" fmla="*/ 275406 w 11017224"/>
                <a:gd name="connsiteY5" fmla="*/ 3103513 h 3103513"/>
                <a:gd name="connsiteX6" fmla="*/ 0 w 11017224"/>
                <a:gd name="connsiteY6" fmla="*/ 2828107 h 3103513"/>
                <a:gd name="connsiteX0" fmla="*/ 10741818 w 11017224"/>
                <a:gd name="connsiteY0" fmla="*/ 0 h 3103513"/>
                <a:gd name="connsiteX1" fmla="*/ 11017224 w 11017224"/>
                <a:gd name="connsiteY1" fmla="*/ 275406 h 3103513"/>
                <a:gd name="connsiteX2" fmla="*/ 11017224 w 11017224"/>
                <a:gd name="connsiteY2" fmla="*/ 2828107 h 3103513"/>
                <a:gd name="connsiteX3" fmla="*/ 10741818 w 11017224"/>
                <a:gd name="connsiteY3" fmla="*/ 3103513 h 3103513"/>
                <a:gd name="connsiteX0" fmla="*/ 0 w 11017224"/>
                <a:gd name="connsiteY0" fmla="*/ 2828107 h 3103513"/>
                <a:gd name="connsiteX1" fmla="*/ 10741818 w 11017224"/>
                <a:gd name="connsiteY1" fmla="*/ 0 h 3103513"/>
                <a:gd name="connsiteX2" fmla="*/ 11017224 w 11017224"/>
                <a:gd name="connsiteY2" fmla="*/ 275406 h 3103513"/>
                <a:gd name="connsiteX3" fmla="*/ 11017224 w 11017224"/>
                <a:gd name="connsiteY3" fmla="*/ 2828107 h 3103513"/>
                <a:gd name="connsiteX4" fmla="*/ 10741818 w 11017224"/>
                <a:gd name="connsiteY4" fmla="*/ 3103513 h 3103513"/>
                <a:gd name="connsiteX5" fmla="*/ 0 w 11017224"/>
                <a:gd name="connsiteY5" fmla="*/ 2828107 h 3103513"/>
                <a:gd name="connsiteX0" fmla="*/ 10741818 w 11017224"/>
                <a:gd name="connsiteY0" fmla="*/ 0 h 3103513"/>
                <a:gd name="connsiteX1" fmla="*/ 11017224 w 11017224"/>
                <a:gd name="connsiteY1" fmla="*/ 275406 h 3103513"/>
                <a:gd name="connsiteX2" fmla="*/ 11017224 w 11017224"/>
                <a:gd name="connsiteY2" fmla="*/ 2828107 h 3103513"/>
                <a:gd name="connsiteX3" fmla="*/ 10741818 w 11017224"/>
                <a:gd name="connsiteY3" fmla="*/ 3103513 h 3103513"/>
                <a:gd name="connsiteX0" fmla="*/ 0 w 275406"/>
                <a:gd name="connsiteY0" fmla="*/ 3103513 h 3103513"/>
                <a:gd name="connsiteX1" fmla="*/ 0 w 275406"/>
                <a:gd name="connsiteY1" fmla="*/ 0 h 3103513"/>
                <a:gd name="connsiteX2" fmla="*/ 275406 w 275406"/>
                <a:gd name="connsiteY2" fmla="*/ 275406 h 3103513"/>
                <a:gd name="connsiteX3" fmla="*/ 275406 w 275406"/>
                <a:gd name="connsiteY3" fmla="*/ 2828107 h 3103513"/>
                <a:gd name="connsiteX4" fmla="*/ 0 w 275406"/>
                <a:gd name="connsiteY4" fmla="*/ 3103513 h 3103513"/>
                <a:gd name="connsiteX0" fmla="*/ 0 w 275406"/>
                <a:gd name="connsiteY0" fmla="*/ 0 h 3103513"/>
                <a:gd name="connsiteX1" fmla="*/ 275406 w 275406"/>
                <a:gd name="connsiteY1" fmla="*/ 275406 h 3103513"/>
                <a:gd name="connsiteX2" fmla="*/ 275406 w 275406"/>
                <a:gd name="connsiteY2" fmla="*/ 2828107 h 3103513"/>
                <a:gd name="connsiteX3" fmla="*/ 0 w 275406"/>
                <a:gd name="connsiteY3" fmla="*/ 3103513 h 310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406" h="3103513" stroke="0" extrusionOk="0">
                  <a:moveTo>
                    <a:pt x="0" y="3103513"/>
                  </a:moveTo>
                  <a:lnTo>
                    <a:pt x="0" y="0"/>
                  </a:lnTo>
                  <a:cubicBezTo>
                    <a:pt x="152103" y="0"/>
                    <a:pt x="275406" y="123303"/>
                    <a:pt x="275406" y="275406"/>
                  </a:cubicBezTo>
                  <a:lnTo>
                    <a:pt x="275406" y="2828107"/>
                  </a:lnTo>
                  <a:cubicBezTo>
                    <a:pt x="275406" y="2980210"/>
                    <a:pt x="152103" y="3103513"/>
                    <a:pt x="0" y="3103513"/>
                  </a:cubicBezTo>
                  <a:close/>
                </a:path>
                <a:path w="275406" h="3103513" fill="none">
                  <a:moveTo>
                    <a:pt x="0" y="0"/>
                  </a:moveTo>
                  <a:cubicBezTo>
                    <a:pt x="152103" y="0"/>
                    <a:pt x="275406" y="123303"/>
                    <a:pt x="275406" y="275406"/>
                  </a:cubicBezTo>
                  <a:lnTo>
                    <a:pt x="275406" y="2828107"/>
                  </a:lnTo>
                  <a:cubicBezTo>
                    <a:pt x="275406" y="2980210"/>
                    <a:pt x="152103" y="3103513"/>
                    <a:pt x="0" y="3103513"/>
                  </a:cubicBezTo>
                </a:path>
              </a:pathLst>
            </a:custGeom>
            <a:ln w="15875">
              <a:solidFill>
                <a:srgbClr val="0692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 bwMode="auto">
            <a:xfrm>
              <a:off x="9926277" y="6296087"/>
              <a:ext cx="1312270" cy="24097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graphicFrame>
          <p:nvGraphicFramePr>
            <p:cNvPr id="254" name="개체 2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7101196"/>
                </p:ext>
              </p:extLst>
            </p:nvPr>
          </p:nvGraphicFramePr>
          <p:xfrm>
            <a:off x="10891569" y="176292"/>
            <a:ext cx="414926" cy="3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4" r:id="rId4" imgW="419040" imgH="317160" progId="">
                    <p:embed/>
                  </p:oleObj>
                </mc:Choice>
                <mc:Fallback>
                  <p:oleObj r:id="rId4" imgW="419040" imgH="3171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891569" y="176292"/>
                          <a:ext cx="414926" cy="314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06" y="187546"/>
              <a:ext cx="1077967" cy="248761"/>
            </a:xfrm>
            <a:prstGeom prst="rect">
              <a:avLst/>
            </a:prstGeom>
          </p:spPr>
        </p:pic>
        <p:sp>
          <p:nvSpPr>
            <p:cNvPr id="256" name="TextBox 255"/>
            <p:cNvSpPr txBox="1"/>
            <p:nvPr/>
          </p:nvSpPr>
          <p:spPr>
            <a:xfrm>
              <a:off x="2308462" y="159308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Devices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141166" y="159308"/>
              <a:ext cx="783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Transfers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60" name="직선 연결선 259"/>
            <p:cNvCxnSpPr/>
            <p:nvPr/>
          </p:nvCxnSpPr>
          <p:spPr>
            <a:xfrm>
              <a:off x="-5595" y="624083"/>
              <a:ext cx="1189597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모서리가 둥근 직사각형 260"/>
            <p:cNvSpPr/>
            <p:nvPr/>
          </p:nvSpPr>
          <p:spPr bwMode="auto">
            <a:xfrm>
              <a:off x="6372473" y="120522"/>
              <a:ext cx="2569661" cy="3324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200" dirty="0" smtClean="0">
                  <a:solidFill>
                    <a:srgbClr val="898E98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Search by device </a:t>
              </a:r>
              <a:r>
                <a:rPr lang="en-US" altLang="ko-KR" sz="1200" dirty="0">
                  <a:solidFill>
                    <a:srgbClr val="898E98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name, IP, </a:t>
              </a:r>
              <a:r>
                <a:rPr lang="en-US" altLang="ko-KR" sz="1200" dirty="0" smtClean="0">
                  <a:solidFill>
                    <a:srgbClr val="898E98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tag</a:t>
              </a:r>
              <a:endParaRPr lang="ko-KR" altLang="en-US" sz="1200" dirty="0">
                <a:solidFill>
                  <a:srgbClr val="898E98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65" name="그림 264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812" y="7200988"/>
              <a:ext cx="297094" cy="297094"/>
            </a:xfrm>
            <a:prstGeom prst="rect">
              <a:avLst/>
            </a:prstGeom>
          </p:spPr>
        </p:pic>
        <p:sp>
          <p:nvSpPr>
            <p:cNvPr id="266" name="타원 265"/>
            <p:cNvSpPr/>
            <p:nvPr/>
          </p:nvSpPr>
          <p:spPr bwMode="auto">
            <a:xfrm>
              <a:off x="11055890" y="7202208"/>
              <a:ext cx="190594" cy="190594"/>
            </a:xfrm>
            <a:prstGeom prst="ellipse">
              <a:avLst/>
            </a:prstGeom>
            <a:solidFill>
              <a:srgbClr val="FF5115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9141095" y="7185880"/>
              <a:ext cx="1659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898E98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06</a:t>
              </a:r>
              <a:r>
                <a:rPr lang="pl-PL" altLang="ko-KR" sz="1200" dirty="0" smtClean="0">
                  <a:solidFill>
                    <a:srgbClr val="898E98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:56</a:t>
              </a:r>
              <a:r>
                <a:rPr lang="en-US" altLang="ko-KR" sz="1200" dirty="0" smtClean="0">
                  <a:solidFill>
                    <a:srgbClr val="898E98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PM </a:t>
              </a:r>
              <a:r>
                <a:rPr lang="pl-PL" altLang="ko-KR" sz="1200" dirty="0" smtClean="0">
                  <a:solidFill>
                    <a:srgbClr val="898E98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18 Dec </a:t>
              </a:r>
              <a:r>
                <a:rPr lang="pl-PL" altLang="ko-KR" sz="1200" dirty="0">
                  <a:solidFill>
                    <a:srgbClr val="898E98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2018</a:t>
              </a:r>
              <a:endParaRPr lang="pl-PL" altLang="ko-KR" sz="1200" dirty="0">
                <a:solidFill>
                  <a:srgbClr val="898E98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930954" y="7185880"/>
              <a:ext cx="797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898E98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INNORIX</a:t>
              </a:r>
              <a:endParaRPr lang="pl-PL" altLang="ko-KR" sz="1200" dirty="0">
                <a:solidFill>
                  <a:srgbClr val="898E98"/>
                </a:solidFill>
                <a:effectLst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9401601" y="78606"/>
              <a:ext cx="13981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00" dirty="0" smtClean="0">
                  <a:solidFill>
                    <a:srgbClr val="898E98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henry@innorix.com</a:t>
              </a:r>
            </a:p>
            <a:p>
              <a:pPr algn="r"/>
              <a:r>
                <a:rPr lang="en-US" altLang="ko-KR" sz="1100" dirty="0" smtClean="0">
                  <a:solidFill>
                    <a:srgbClr val="898E98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Top manager</a:t>
              </a:r>
              <a:endParaRPr lang="ko-KR" altLang="en-US" sz="1100" dirty="0" smtClean="0">
                <a:solidFill>
                  <a:srgbClr val="898E98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934584" y="7177978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Help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4" name="모서리가 둥근 사각형 설명선 273"/>
            <p:cNvSpPr/>
            <p:nvPr/>
          </p:nvSpPr>
          <p:spPr bwMode="auto">
            <a:xfrm>
              <a:off x="9963033" y="6636961"/>
              <a:ext cx="1232372" cy="319756"/>
            </a:xfrm>
            <a:prstGeom prst="wedgeRoundRectCallout">
              <a:avLst>
                <a:gd name="adj1" fmla="val -21864"/>
                <a:gd name="adj2" fmla="val -72224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14000"/>
                </a:prstClr>
              </a:outerShdw>
            </a:effectLst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19 hours ago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4962677" y="6268443"/>
              <a:ext cx="18650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Manhattan New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Server 1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4962677" y="2719130"/>
              <a:ext cx="1493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Pusan Exchange V8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962677" y="4294051"/>
              <a:ext cx="1521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For testing transfers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962677" y="4664765"/>
              <a:ext cx="2273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Relay server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#23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 Hong Kong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962677" y="5798903"/>
              <a:ext cx="18650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Manhattan New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Server 2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타원 280"/>
            <p:cNvSpPr/>
            <p:nvPr/>
          </p:nvSpPr>
          <p:spPr bwMode="auto">
            <a:xfrm>
              <a:off x="6372467" y="2726908"/>
              <a:ext cx="62122" cy="62122"/>
            </a:xfrm>
            <a:prstGeom prst="ellipse">
              <a:avLst/>
            </a:prstGeom>
            <a:solidFill>
              <a:srgbClr val="0692FC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2" name="타원 281"/>
            <p:cNvSpPr/>
            <p:nvPr/>
          </p:nvSpPr>
          <p:spPr bwMode="auto">
            <a:xfrm>
              <a:off x="6470978" y="4321670"/>
              <a:ext cx="62122" cy="62122"/>
            </a:xfrm>
            <a:prstGeom prst="ellipse">
              <a:avLst/>
            </a:prstGeom>
            <a:solidFill>
              <a:srgbClr val="0692FC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83" name="그림 28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188" y="6261972"/>
              <a:ext cx="347960" cy="347960"/>
            </a:xfrm>
            <a:prstGeom prst="rect">
              <a:avLst/>
            </a:prstGeom>
          </p:spPr>
        </p:pic>
        <p:pic>
          <p:nvPicPr>
            <p:cNvPr id="284" name="그림 28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5855" y="4644727"/>
              <a:ext cx="287504" cy="287504"/>
            </a:xfrm>
            <a:prstGeom prst="rect">
              <a:avLst/>
            </a:prstGeom>
          </p:spPr>
        </p:pic>
        <p:pic>
          <p:nvPicPr>
            <p:cNvPr id="285" name="그림 28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785" y="4284687"/>
              <a:ext cx="258495" cy="258495"/>
            </a:xfrm>
            <a:prstGeom prst="rect">
              <a:avLst/>
            </a:prstGeom>
          </p:spPr>
        </p:pic>
        <p:pic>
          <p:nvPicPr>
            <p:cNvPr id="286" name="그림 285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52" t="24216" r="24216" b="24139"/>
            <a:stretch/>
          </p:blipFill>
          <p:spPr>
            <a:xfrm>
              <a:off x="4736737" y="2714397"/>
              <a:ext cx="251880" cy="261567"/>
            </a:xfrm>
            <a:prstGeom prst="rect">
              <a:avLst/>
            </a:prstGeom>
          </p:spPr>
        </p:pic>
        <p:pic>
          <p:nvPicPr>
            <p:cNvPr id="287" name="그림 28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156" y="5834064"/>
              <a:ext cx="246377" cy="246377"/>
            </a:xfrm>
            <a:prstGeom prst="rect">
              <a:avLst/>
            </a:prstGeom>
          </p:spPr>
        </p:pic>
        <p:sp>
          <p:nvSpPr>
            <p:cNvPr id="288" name="TextBox 287"/>
            <p:cNvSpPr txBox="1"/>
            <p:nvPr/>
          </p:nvSpPr>
          <p:spPr>
            <a:xfrm>
              <a:off x="3357876" y="6268443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Amazon S3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377725" y="2719130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Windows 2000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357876" y="4294051"/>
              <a:ext cx="986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Redhat 32.3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357876" y="4664765"/>
              <a:ext cx="1035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Mac OS 17.9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357876" y="5798903"/>
              <a:ext cx="1018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Ubuntu 18.1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962677" y="2938205"/>
              <a:ext cx="20473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898E98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#Pusan  #Windows   #VirtualOS </a:t>
              </a:r>
              <a:endParaRPr lang="ko-KR" altLang="en-US" sz="1000" dirty="0">
                <a:solidFill>
                  <a:srgbClr val="898E98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962677" y="6494710"/>
              <a:ext cx="1891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898E98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#AmazonS3   #ObjectStorage</a:t>
              </a:r>
              <a:endParaRPr lang="ko-KR" altLang="en-US" sz="1000" dirty="0">
                <a:solidFill>
                  <a:srgbClr val="898E98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962677" y="6027985"/>
              <a:ext cx="18758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898E98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#NewYork   #Rolling   #Trailer</a:t>
              </a:r>
              <a:endParaRPr lang="ko-KR" altLang="en-US" sz="1000" dirty="0">
                <a:solidFill>
                  <a:srgbClr val="898E98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3" name="모서리가 둥근 사각형 설명선 272"/>
            <p:cNvSpPr/>
            <p:nvPr/>
          </p:nvSpPr>
          <p:spPr bwMode="auto">
            <a:xfrm>
              <a:off x="2542530" y="6665350"/>
              <a:ext cx="1232372" cy="663911"/>
            </a:xfrm>
            <a:prstGeom prst="wedgeRoundRectCallout">
              <a:avLst>
                <a:gd name="adj1" fmla="val -21864"/>
                <a:gd name="adj2" fmla="val -72224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14000"/>
                </a:prstClr>
              </a:outerShdw>
            </a:effectLst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192.168.0.6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124.12.42.221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052619" y="1985866"/>
              <a:ext cx="729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Address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979287" y="1985866"/>
              <a:ext cx="591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Name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9856419" y="1985866"/>
              <a:ext cx="598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Status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1179545" y="1985866"/>
              <a:ext cx="762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Network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3349144" y="1985866"/>
              <a:ext cx="500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Type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8987664" y="1985866"/>
              <a:ext cx="783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Transfers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7550657" y="1985866"/>
              <a:ext cx="111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Receive space</a:t>
              </a:r>
              <a:endPara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12" name="그림 311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610" y="2121377"/>
              <a:ext cx="83551" cy="50130"/>
            </a:xfrm>
            <a:prstGeom prst="rect">
              <a:avLst/>
            </a:prstGeom>
          </p:spPr>
        </p:pic>
        <p:pic>
          <p:nvPicPr>
            <p:cNvPr id="313" name="그림 312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427" y="2121377"/>
              <a:ext cx="83551" cy="50130"/>
            </a:xfrm>
            <a:prstGeom prst="rect">
              <a:avLst/>
            </a:prstGeom>
          </p:spPr>
        </p:pic>
        <p:pic>
          <p:nvPicPr>
            <p:cNvPr id="314" name="그림 313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885" y="2121377"/>
              <a:ext cx="83551" cy="50130"/>
            </a:xfrm>
            <a:prstGeom prst="rect">
              <a:avLst/>
            </a:prstGeom>
          </p:spPr>
        </p:pic>
        <p:pic>
          <p:nvPicPr>
            <p:cNvPr id="315" name="그림 314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435" y="2121377"/>
              <a:ext cx="83551" cy="50130"/>
            </a:xfrm>
            <a:prstGeom prst="rect">
              <a:avLst/>
            </a:prstGeom>
          </p:spPr>
        </p:pic>
        <p:pic>
          <p:nvPicPr>
            <p:cNvPr id="316" name="그림 315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228" y="2121377"/>
              <a:ext cx="83551" cy="50130"/>
            </a:xfrm>
            <a:prstGeom prst="rect">
              <a:avLst/>
            </a:prstGeom>
          </p:spPr>
        </p:pic>
        <p:pic>
          <p:nvPicPr>
            <p:cNvPr id="317" name="그림 316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4260" y="2121377"/>
              <a:ext cx="83551" cy="50130"/>
            </a:xfrm>
            <a:prstGeom prst="rect">
              <a:avLst/>
            </a:prstGeom>
          </p:spPr>
        </p:pic>
        <p:pic>
          <p:nvPicPr>
            <p:cNvPr id="318" name="그림 317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4067" y="2121377"/>
              <a:ext cx="83551" cy="50130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 bwMode="auto">
            <a:xfrm>
              <a:off x="706656" y="2045177"/>
              <a:ext cx="141488" cy="14148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sp>
          <p:nvSpPr>
            <p:cNvPr id="321" name="직사각형 320"/>
            <p:cNvSpPr/>
            <p:nvPr/>
          </p:nvSpPr>
          <p:spPr bwMode="auto">
            <a:xfrm>
              <a:off x="706656" y="2759552"/>
              <a:ext cx="141488" cy="14148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sp>
          <p:nvSpPr>
            <p:cNvPr id="322" name="직사각형 321"/>
            <p:cNvSpPr/>
            <p:nvPr/>
          </p:nvSpPr>
          <p:spPr bwMode="auto">
            <a:xfrm>
              <a:off x="706656" y="4359752"/>
              <a:ext cx="141488" cy="14148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sp>
          <p:nvSpPr>
            <p:cNvPr id="323" name="직사각형 322"/>
            <p:cNvSpPr/>
            <p:nvPr/>
          </p:nvSpPr>
          <p:spPr bwMode="auto">
            <a:xfrm>
              <a:off x="706656" y="4721702"/>
              <a:ext cx="141488" cy="14148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sp>
          <p:nvSpPr>
            <p:cNvPr id="324" name="직사각형 323"/>
            <p:cNvSpPr/>
            <p:nvPr/>
          </p:nvSpPr>
          <p:spPr bwMode="auto">
            <a:xfrm>
              <a:off x="706656" y="5864702"/>
              <a:ext cx="141488" cy="14148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sp>
          <p:nvSpPr>
            <p:cNvPr id="325" name="직사각형 324"/>
            <p:cNvSpPr/>
            <p:nvPr/>
          </p:nvSpPr>
          <p:spPr bwMode="auto">
            <a:xfrm>
              <a:off x="706656" y="6346872"/>
              <a:ext cx="141488" cy="14148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/>
            </a:p>
          </p:txBody>
        </p:sp>
        <p:sp>
          <p:nvSpPr>
            <p:cNvPr id="326" name="모서리가 둥근 직사각형 325"/>
            <p:cNvSpPr/>
            <p:nvPr/>
          </p:nvSpPr>
          <p:spPr bwMode="auto">
            <a:xfrm>
              <a:off x="9375975" y="900311"/>
              <a:ext cx="897045" cy="32878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+ Device</a:t>
              </a:r>
              <a:endParaRPr lang="ko-KR" alt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모서리가 둥근 직사각형 326"/>
            <p:cNvSpPr/>
            <p:nvPr/>
          </p:nvSpPr>
          <p:spPr bwMode="auto">
            <a:xfrm>
              <a:off x="10366078" y="900311"/>
              <a:ext cx="902115" cy="32878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+ Transfer</a:t>
              </a:r>
              <a:endParaRPr lang="ko-KR" alt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9" name="모서리가 둥근 직사각형 158"/>
          <p:cNvSpPr/>
          <p:nvPr/>
        </p:nvSpPr>
        <p:spPr bwMode="auto">
          <a:xfrm>
            <a:off x="8672603" y="4044417"/>
            <a:ext cx="2596414" cy="701944"/>
          </a:xfrm>
          <a:prstGeom prst="roundRect">
            <a:avLst>
              <a:gd name="adj" fmla="val 9242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8736330" y="4305305"/>
            <a:ext cx="2372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담당자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가 로그인 하였습니다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736330" y="4073167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06</a:t>
            </a:r>
            <a:r>
              <a:rPr lang="pl-PL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:56</a:t>
            </a:r>
            <a:r>
              <a:rPr lang="en-US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PM </a:t>
            </a:r>
            <a:r>
              <a:rPr lang="pl-PL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18 Dec </a:t>
            </a:r>
            <a:r>
              <a:rPr lang="pl-PL" altLang="ko-KR" sz="1000" dirty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2018</a:t>
            </a:r>
            <a:endParaRPr lang="pl-PL" altLang="ko-KR" sz="1000" dirty="0">
              <a:solidFill>
                <a:srgbClr val="898E98"/>
              </a:solidFill>
              <a:effectLst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989045" y="4037047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 bwMode="auto">
          <a:xfrm>
            <a:off x="8672603" y="4815941"/>
            <a:ext cx="2596414" cy="859473"/>
          </a:xfrm>
          <a:prstGeom prst="roundRect">
            <a:avLst>
              <a:gd name="adj" fmla="val 9242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8736330" y="5076830"/>
            <a:ext cx="23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담당자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가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장비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AAAAA AAAAAA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를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추가 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736330" y="4844692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06</a:t>
            </a:r>
            <a:r>
              <a:rPr lang="pl-PL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:56</a:t>
            </a:r>
            <a:r>
              <a:rPr lang="en-US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PM </a:t>
            </a:r>
            <a:r>
              <a:rPr lang="pl-PL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18 Dec </a:t>
            </a:r>
            <a:r>
              <a:rPr lang="pl-PL" altLang="ko-KR" sz="1000" dirty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2018</a:t>
            </a:r>
            <a:endParaRPr lang="pl-PL" altLang="ko-KR" sz="1000" dirty="0">
              <a:solidFill>
                <a:srgbClr val="898E98"/>
              </a:solidFill>
              <a:effectLst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0989045" y="480857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8" name="모서리가 둥근 직사각형 197"/>
          <p:cNvSpPr/>
          <p:nvPr/>
        </p:nvSpPr>
        <p:spPr bwMode="auto">
          <a:xfrm>
            <a:off x="8672603" y="5766829"/>
            <a:ext cx="2596414" cy="1230477"/>
          </a:xfrm>
          <a:prstGeom prst="roundRect">
            <a:avLst>
              <a:gd name="adj" fmla="val 9242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199" name="TextBox 198"/>
          <p:cNvSpPr txBox="1"/>
          <p:nvPr/>
        </p:nvSpPr>
        <p:spPr>
          <a:xfrm>
            <a:off x="8736330" y="6027718"/>
            <a:ext cx="2429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담당자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가 스케줄을 생성 하였습니다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Pusan Exchanger V8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For testing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transfers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개월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시간 이후 전송 시작됨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736330" y="5795580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06</a:t>
            </a:r>
            <a:r>
              <a:rPr lang="pl-PL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:56</a:t>
            </a:r>
            <a:r>
              <a:rPr lang="en-US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PM </a:t>
            </a:r>
            <a:r>
              <a:rPr lang="pl-PL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18 Dec </a:t>
            </a:r>
            <a:r>
              <a:rPr lang="pl-PL" altLang="ko-KR" sz="1000" dirty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2018</a:t>
            </a:r>
            <a:endParaRPr lang="pl-PL" altLang="ko-KR" sz="1000" dirty="0">
              <a:solidFill>
                <a:srgbClr val="898E98"/>
              </a:solidFill>
              <a:effectLst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0989045" y="575946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3" name="모서리가 둥근 직사각형 202"/>
          <p:cNvSpPr/>
          <p:nvPr/>
        </p:nvSpPr>
        <p:spPr bwMode="auto">
          <a:xfrm>
            <a:off x="4137369" y="6314343"/>
            <a:ext cx="2596414" cy="701944"/>
          </a:xfrm>
          <a:prstGeom prst="roundRect">
            <a:avLst>
              <a:gd name="adj" fmla="val 9242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/>
          </a:p>
        </p:txBody>
      </p:sp>
      <p:sp>
        <p:nvSpPr>
          <p:cNvPr id="204" name="TextBox 203"/>
          <p:cNvSpPr txBox="1"/>
          <p:nvPr/>
        </p:nvSpPr>
        <p:spPr>
          <a:xfrm>
            <a:off x="4201096" y="6575231"/>
            <a:ext cx="2372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담당자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가 로그인 하였습니다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201096" y="6343093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06</a:t>
            </a:r>
            <a:r>
              <a:rPr lang="pl-PL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:56</a:t>
            </a:r>
            <a:r>
              <a:rPr lang="en-US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PM </a:t>
            </a:r>
            <a:r>
              <a:rPr lang="pl-PL" altLang="ko-KR" sz="1000" dirty="0" smtClean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18 Dec </a:t>
            </a:r>
            <a:r>
              <a:rPr lang="pl-PL" altLang="ko-KR" sz="1000" dirty="0">
                <a:solidFill>
                  <a:srgbClr val="898E98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2018</a:t>
            </a:r>
            <a:endParaRPr lang="pl-PL" altLang="ko-KR" sz="1000" dirty="0">
              <a:solidFill>
                <a:srgbClr val="898E98"/>
              </a:solidFill>
              <a:effectLst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453811" y="6306973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970335" y="159308"/>
            <a:ext cx="641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Report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140200" y="159308"/>
            <a:ext cx="621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Events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050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bg1">
              <a:lumMod val="65000"/>
            </a:schemeClr>
          </a:solidFill>
          <a:miter lim="800000"/>
          <a:headEnd/>
          <a:tailEnd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/>
        </a:defPPr>
      </a:lstStyle>
    </a:sp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207300</TotalTime>
  <Words>393</Words>
  <Application>Microsoft Office PowerPoint</Application>
  <PresentationFormat>사용자 지정</PresentationFormat>
  <Paragraphs>165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굴림</vt:lpstr>
      <vt:lpstr>굴림체</vt:lpstr>
      <vt:lpstr>맑은 고딕</vt:lpstr>
      <vt:lpstr>Arial</vt:lpstr>
      <vt:lpstr>Segoe UI</vt:lpstr>
      <vt:lpstr>Segoe UI Black</vt:lpstr>
      <vt:lpstr>Wingdings</vt:lpstr>
      <vt:lpstr>Office 테마</vt:lpstr>
      <vt:lpstr>PowerPoint 프레젠테이션</vt:lpstr>
      <vt:lpstr>PowerPoint 프레젠테이션</vt:lpstr>
    </vt:vector>
  </TitlesOfParts>
  <Company>이노릭스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권흥열</dc:creator>
  <cp:lastModifiedBy>innorix</cp:lastModifiedBy>
  <cp:revision>7575</cp:revision>
  <cp:lastPrinted>2019-07-03T12:02:08Z</cp:lastPrinted>
  <dcterms:created xsi:type="dcterms:W3CDTF">2008-09-04T09:21:54Z</dcterms:created>
  <dcterms:modified xsi:type="dcterms:W3CDTF">2021-03-02T08:15:53Z</dcterms:modified>
</cp:coreProperties>
</file>